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67" r:id="rId2"/>
    <p:sldMasterId id="2147483668" r:id="rId3"/>
  </p:sldMasterIdLst>
  <p:notesMasterIdLst>
    <p:notesMasterId r:id="rId14"/>
  </p:notesMasterIdLst>
  <p:sldIdLst>
    <p:sldId id="256" r:id="rId4"/>
    <p:sldId id="257" r:id="rId5"/>
    <p:sldId id="260" r:id="rId6"/>
    <p:sldId id="258" r:id="rId7"/>
    <p:sldId id="277" r:id="rId8"/>
    <p:sldId id="262" r:id="rId9"/>
    <p:sldId id="263" r:id="rId10"/>
    <p:sldId id="264" r:id="rId11"/>
    <p:sldId id="274" r:id="rId12"/>
    <p:sldId id="294" r:id="rId13"/>
  </p:sldIdLst>
  <p:sldSz cx="9144000" cy="5143500" type="screen16x9"/>
  <p:notesSz cx="6858000" cy="9144000"/>
  <p:embeddedFontLst>
    <p:embeddedFont>
      <p:font typeface="Bree Serif" panose="020B0604020202020204" charset="0"/>
      <p:regular r:id="rId15"/>
    </p:embeddedFont>
    <p:embeddedFont>
      <p:font typeface="Roboto Black" panose="020B0604020202020204" charset="0"/>
      <p:bold r:id="rId16"/>
      <p:boldItalic r:id="rId17"/>
    </p:embeddedFont>
    <p:embeddedFont>
      <p:font typeface="Roboto Light" panose="020B0604020202020204" charset="0"/>
      <p:regular r:id="rId18"/>
      <p:bold r:id="rId19"/>
      <p:italic r:id="rId20"/>
      <p:boldItalic r:id="rId21"/>
    </p:embeddedFont>
    <p:embeddedFont>
      <p:font typeface="Proxima Nova" panose="020B0604020202020204" charset="0"/>
      <p:regular r:id="rId22"/>
      <p:bold r:id="rId23"/>
      <p:italic r:id="rId24"/>
      <p:boldItalic r:id="rId25"/>
    </p:embeddedFont>
    <p:embeddedFont>
      <p:font typeface="Roboto Thin" panose="020B0604020202020204" charset="0"/>
      <p:regular r:id="rId26"/>
      <p:bold r:id="rId27"/>
      <p:italic r:id="rId28"/>
      <p:boldItalic r:id="rId29"/>
    </p:embeddedFont>
    <p:embeddedFont>
      <p:font typeface="Berlin Sans FB Demi" panose="020E0802020502020306" pitchFamily="34" charset="0"/>
      <p:bold r:id="rId30"/>
    </p:embeddedFont>
    <p:embeddedFont>
      <p:font typeface="Proxima Nova Semibold" panose="020B0604020202020204" charset="0"/>
      <p:regular r:id="rId31"/>
      <p:bold r:id="rId32"/>
      <p:boldItalic r:id="rId33"/>
    </p:embeddedFont>
    <p:embeddedFont>
      <p:font typeface="Roboto Mono Thin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9C38DEA-4C76-4E74-AF38-B59E3604EC3F}">
  <a:tblStyle styleId="{A9C38DEA-4C76-4E74-AF38-B59E3604EC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244" autoAdjust="0"/>
  </p:normalViewPr>
  <p:slideViewPr>
    <p:cSldViewPr snapToGrid="0">
      <p:cViewPr>
        <p:scale>
          <a:sx n="120" d="100"/>
          <a:sy n="120" d="100"/>
        </p:scale>
        <p:origin x="134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viewProps" Target="viewProps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7160351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217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7" name="Google Shape;8957;gde5f8131e0_0_15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8" name="Google Shape;8958;gde5f8131e0_0_15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72514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25646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dc4e38d7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dc4e38d7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60476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7211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g5fb8c01d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1" name="Google Shape;1291;g5fb8c01d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8124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6422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212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068694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5d5c1b5eee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5d5c1b5eee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04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4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EFFC1"/>
              </a:solidFill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sz="3000" b="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4"/>
          <p:cNvSpPr txBox="1">
            <a:spLocks noGrp="1"/>
          </p:cNvSpPr>
          <p:nvPr>
            <p:ph type="subTitle" idx="1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rgbClr val="FFFFFF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60" r:id="rId7"/>
    <p:sldLayoutId id="214748366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addyouremail@freepik.com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accent1"/>
                </a:solidFill>
              </a:rPr>
              <a:t>ChatApp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4984165" y="4210542"/>
            <a:ext cx="338281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000" dirty="0" smtClean="0"/>
              <a:t>Презентација по предметот </a:t>
            </a:r>
            <a:r>
              <a:rPr lang="en-US" sz="1000" dirty="0" smtClean="0"/>
              <a:t>“</a:t>
            </a:r>
            <a:r>
              <a:rPr lang="mk-MK" sz="1000" dirty="0" smtClean="0"/>
              <a:t>Напреден веб дизајн</a:t>
            </a:r>
            <a:r>
              <a:rPr lang="en-US" sz="1000" dirty="0" smtClean="0"/>
              <a:t>”</a:t>
            </a:r>
            <a:endParaRPr sz="1000" dirty="0"/>
          </a:p>
        </p:txBody>
      </p:sp>
      <p:sp>
        <p:nvSpPr>
          <p:cNvPr id="111" name="Google Shape;111;p22"/>
          <p:cNvSpPr/>
          <p:nvPr/>
        </p:nvSpPr>
        <p:spPr>
          <a:xfrm>
            <a:off x="2238757" y="4488644"/>
            <a:ext cx="816022" cy="427879"/>
          </a:xfrm>
          <a:custGeom>
            <a:avLst/>
            <a:gdLst/>
            <a:ahLst/>
            <a:cxnLst/>
            <a:rect l="l" t="t" r="r" b="b"/>
            <a:pathLst>
              <a:path w="34008" h="17832" extrusionOk="0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22"/>
          <p:cNvSpPr/>
          <p:nvPr/>
        </p:nvSpPr>
        <p:spPr>
          <a:xfrm>
            <a:off x="3470397" y="1215078"/>
            <a:ext cx="406499" cy="127245"/>
          </a:xfrm>
          <a:custGeom>
            <a:avLst/>
            <a:gdLst/>
            <a:ahLst/>
            <a:cxnLst/>
            <a:rect l="l" t="t" r="r" b="b"/>
            <a:pathLst>
              <a:path w="16941" h="5303" extrusionOk="0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2"/>
          <p:cNvSpPr/>
          <p:nvPr/>
        </p:nvSpPr>
        <p:spPr>
          <a:xfrm>
            <a:off x="3559034" y="1342660"/>
            <a:ext cx="229224" cy="91349"/>
          </a:xfrm>
          <a:custGeom>
            <a:avLst/>
            <a:gdLst/>
            <a:ahLst/>
            <a:cxnLst/>
            <a:rect l="l" t="t" r="r" b="b"/>
            <a:pathLst>
              <a:path w="9553" h="3807" extrusionOk="0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2"/>
          <p:cNvSpPr/>
          <p:nvPr/>
        </p:nvSpPr>
        <p:spPr>
          <a:xfrm>
            <a:off x="3624733" y="1459947"/>
            <a:ext cx="114624" cy="98403"/>
          </a:xfrm>
          <a:custGeom>
            <a:avLst/>
            <a:gdLst/>
            <a:ahLst/>
            <a:cxnLst/>
            <a:rect l="l" t="t" r="r" b="b"/>
            <a:pathLst>
              <a:path w="4777" h="4101" extrusionOk="0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/>
          <p:nvPr/>
        </p:nvSpPr>
        <p:spPr>
          <a:xfrm>
            <a:off x="3378712" y="1082122"/>
            <a:ext cx="589869" cy="163910"/>
          </a:xfrm>
          <a:custGeom>
            <a:avLst/>
            <a:gdLst/>
            <a:ahLst/>
            <a:cxnLst/>
            <a:rect l="l" t="t" r="r" b="b"/>
            <a:pathLst>
              <a:path w="24583" h="6831" extrusionOk="0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22"/>
          <p:cNvSpPr/>
          <p:nvPr/>
        </p:nvSpPr>
        <p:spPr>
          <a:xfrm>
            <a:off x="-226081" y="902208"/>
            <a:ext cx="3448945" cy="3969997"/>
          </a:xfrm>
          <a:custGeom>
            <a:avLst/>
            <a:gdLst/>
            <a:ahLst/>
            <a:cxnLst/>
            <a:rect l="l" t="t" r="r" b="b"/>
            <a:pathLst>
              <a:path w="143736" h="165451" extrusionOk="0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2"/>
          <p:cNvSpPr/>
          <p:nvPr/>
        </p:nvSpPr>
        <p:spPr>
          <a:xfrm>
            <a:off x="36760" y="2657970"/>
            <a:ext cx="938276" cy="936765"/>
          </a:xfrm>
          <a:custGeom>
            <a:avLst/>
            <a:gdLst/>
            <a:ahLst/>
            <a:cxnLst/>
            <a:rect l="l" t="t" r="r" b="b"/>
            <a:pathLst>
              <a:path w="39103" h="39040" extrusionOk="0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1655007" y="2725228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22"/>
          <p:cNvSpPr/>
          <p:nvPr/>
        </p:nvSpPr>
        <p:spPr>
          <a:xfrm>
            <a:off x="1031545" y="2553759"/>
            <a:ext cx="669341" cy="660798"/>
          </a:xfrm>
          <a:custGeom>
            <a:avLst/>
            <a:gdLst/>
            <a:ahLst/>
            <a:cxnLst/>
            <a:rect l="l" t="t" r="r" b="b"/>
            <a:pathLst>
              <a:path w="27895" h="27539" extrusionOk="0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22"/>
          <p:cNvSpPr/>
          <p:nvPr/>
        </p:nvSpPr>
        <p:spPr>
          <a:xfrm>
            <a:off x="-1529537" y="1971857"/>
            <a:ext cx="426367" cy="424831"/>
          </a:xfrm>
          <a:custGeom>
            <a:avLst/>
            <a:gdLst/>
            <a:ahLst/>
            <a:cxnLst/>
            <a:rect l="l" t="t" r="r" b="b"/>
            <a:pathLst>
              <a:path w="17769" h="17705" extrusionOk="0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>
            <a:off x="-1075696" y="1926026"/>
            <a:ext cx="301065" cy="297994"/>
          </a:xfrm>
          <a:custGeom>
            <a:avLst/>
            <a:gdLst/>
            <a:ahLst/>
            <a:cxnLst/>
            <a:rect l="l" t="t" r="r" b="b"/>
            <a:pathLst>
              <a:path w="12547" h="12419" extrusionOk="0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>
            <a:off x="1994248" y="196727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>
            <a:off x="1994248" y="2098694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/>
          <p:nvPr/>
        </p:nvSpPr>
        <p:spPr>
          <a:xfrm>
            <a:off x="1994248" y="2230115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2"/>
          <p:cNvSpPr/>
          <p:nvPr/>
        </p:nvSpPr>
        <p:spPr>
          <a:xfrm>
            <a:off x="1994248" y="24944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22"/>
          <p:cNvSpPr/>
          <p:nvPr/>
        </p:nvSpPr>
        <p:spPr>
          <a:xfrm>
            <a:off x="1994248" y="262588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2"/>
          <p:cNvSpPr/>
          <p:nvPr/>
        </p:nvSpPr>
        <p:spPr>
          <a:xfrm>
            <a:off x="1994248" y="288873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22"/>
          <p:cNvSpPr/>
          <p:nvPr/>
        </p:nvSpPr>
        <p:spPr>
          <a:xfrm>
            <a:off x="1994248" y="3020150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2"/>
          <p:cNvSpPr/>
          <p:nvPr/>
        </p:nvSpPr>
        <p:spPr>
          <a:xfrm>
            <a:off x="1994248" y="3282968"/>
            <a:ext cx="987178" cy="38224"/>
          </a:xfrm>
          <a:custGeom>
            <a:avLst/>
            <a:gdLst/>
            <a:ahLst/>
            <a:cxnLst/>
            <a:rect l="l" t="t" r="r" b="b"/>
            <a:pathLst>
              <a:path w="41141" h="1593" extrusionOk="0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8164" y="196727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22"/>
          <p:cNvSpPr/>
          <p:nvPr/>
        </p:nvSpPr>
        <p:spPr>
          <a:xfrm>
            <a:off x="58164" y="2098694"/>
            <a:ext cx="1705373" cy="38224"/>
          </a:xfrm>
          <a:custGeom>
            <a:avLst/>
            <a:gdLst/>
            <a:ahLst/>
            <a:cxnLst/>
            <a:rect l="l" t="t" r="r" b="b"/>
            <a:pathLst>
              <a:path w="71072" h="1593" extrusionOk="0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2"/>
          <p:cNvSpPr/>
          <p:nvPr/>
        </p:nvSpPr>
        <p:spPr>
          <a:xfrm>
            <a:off x="58164" y="2363047"/>
            <a:ext cx="1147609" cy="38248"/>
          </a:xfrm>
          <a:custGeom>
            <a:avLst/>
            <a:gdLst/>
            <a:ahLst/>
            <a:cxnLst/>
            <a:rect l="l" t="t" r="r" b="b"/>
            <a:pathLst>
              <a:path w="47827" h="1594" extrusionOk="0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2"/>
          <p:cNvSpPr/>
          <p:nvPr/>
        </p:nvSpPr>
        <p:spPr>
          <a:xfrm>
            <a:off x="2108848" y="1701385"/>
            <a:ext cx="701422" cy="114648"/>
          </a:xfrm>
          <a:custGeom>
            <a:avLst/>
            <a:gdLst/>
            <a:ahLst/>
            <a:cxnLst/>
            <a:rect l="l" t="t" r="r" b="b"/>
            <a:pathLst>
              <a:path w="29232" h="4778" extrusionOk="0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2"/>
          <p:cNvSpPr/>
          <p:nvPr/>
        </p:nvSpPr>
        <p:spPr>
          <a:xfrm>
            <a:off x="560907" y="1701385"/>
            <a:ext cx="699886" cy="114648"/>
          </a:xfrm>
          <a:custGeom>
            <a:avLst/>
            <a:gdLst/>
            <a:ahLst/>
            <a:cxnLst/>
            <a:rect l="l" t="t" r="r" b="b"/>
            <a:pathLst>
              <a:path w="29168" h="4778" extrusionOk="0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2"/>
          <p:cNvSpPr/>
          <p:nvPr/>
        </p:nvSpPr>
        <p:spPr>
          <a:xfrm>
            <a:off x="-1540239" y="2988045"/>
            <a:ext cx="735039" cy="1488386"/>
          </a:xfrm>
          <a:custGeom>
            <a:avLst/>
            <a:gdLst/>
            <a:ahLst/>
            <a:cxnLst/>
            <a:rect l="l" t="t" r="r" b="b"/>
            <a:pathLst>
              <a:path w="30633" h="62029" extrusionOk="0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-1210164" y="4037850"/>
            <a:ext cx="76424" cy="382048"/>
          </a:xfrm>
          <a:custGeom>
            <a:avLst/>
            <a:gdLst/>
            <a:ahLst/>
            <a:cxnLst/>
            <a:rect l="l" t="t" r="r" b="b"/>
            <a:pathLst>
              <a:path w="3185" h="15922" extrusionOk="0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24523" y="394881"/>
            <a:ext cx="1228616" cy="426343"/>
          </a:xfrm>
          <a:custGeom>
            <a:avLst/>
            <a:gdLst/>
            <a:ahLst/>
            <a:cxnLst/>
            <a:rect l="l" t="t" r="r" b="b"/>
            <a:pathLst>
              <a:path w="51203" h="17768" extrusionOk="0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2"/>
          <p:cNvSpPr/>
          <p:nvPr/>
        </p:nvSpPr>
        <p:spPr>
          <a:xfrm>
            <a:off x="2605497" y="99575"/>
            <a:ext cx="1101778" cy="368659"/>
          </a:xfrm>
          <a:custGeom>
            <a:avLst/>
            <a:gdLst/>
            <a:ahLst/>
            <a:cxnLst/>
            <a:rect l="l" t="t" r="r" b="b"/>
            <a:pathLst>
              <a:path w="45917" h="15364" extrusionOk="0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2"/>
          <p:cNvSpPr/>
          <p:nvPr/>
        </p:nvSpPr>
        <p:spPr>
          <a:xfrm>
            <a:off x="-742573" y="2272898"/>
            <a:ext cx="233831" cy="200046"/>
          </a:xfrm>
          <a:custGeom>
            <a:avLst/>
            <a:gdLst/>
            <a:ahLst/>
            <a:cxnLst/>
            <a:rect l="l" t="t" r="r" b="b"/>
            <a:pathLst>
              <a:path w="9745" h="8337" extrusionOk="0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/>
          <p:nvPr/>
        </p:nvSpPr>
        <p:spPr>
          <a:xfrm>
            <a:off x="2385439" y="1418388"/>
            <a:ext cx="233831" cy="200502"/>
          </a:xfrm>
          <a:custGeom>
            <a:avLst/>
            <a:gdLst/>
            <a:ahLst/>
            <a:cxnLst/>
            <a:rect l="l" t="t" r="r" b="b"/>
            <a:pathLst>
              <a:path w="9745" h="8356" extrusionOk="0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3338976" y="2473808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/>
          <p:nvPr/>
        </p:nvSpPr>
        <p:spPr>
          <a:xfrm>
            <a:off x="742741" y="4509280"/>
            <a:ext cx="189513" cy="162758"/>
          </a:xfrm>
          <a:custGeom>
            <a:avLst/>
            <a:gdLst/>
            <a:ahLst/>
            <a:cxnLst/>
            <a:rect l="l" t="t" r="r" b="b"/>
            <a:pathLst>
              <a:path w="7898" h="6783" extrusionOk="0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2"/>
          <p:cNvSpPr/>
          <p:nvPr/>
        </p:nvSpPr>
        <p:spPr>
          <a:xfrm>
            <a:off x="3910489" y="755070"/>
            <a:ext cx="187977" cy="162422"/>
          </a:xfrm>
          <a:custGeom>
            <a:avLst/>
            <a:gdLst/>
            <a:ahLst/>
            <a:cxnLst/>
            <a:rect l="l" t="t" r="r" b="b"/>
            <a:pathLst>
              <a:path w="7834" h="6769" extrusionOk="0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2"/>
          <p:cNvSpPr/>
          <p:nvPr/>
        </p:nvSpPr>
        <p:spPr>
          <a:xfrm>
            <a:off x="1221034" y="4212030"/>
            <a:ext cx="276182" cy="199518"/>
          </a:xfrm>
          <a:custGeom>
            <a:avLst/>
            <a:gdLst/>
            <a:ahLst/>
            <a:cxnLst/>
            <a:rect l="l" t="t" r="r" b="b"/>
            <a:pathLst>
              <a:path w="11510" h="8315" extrusionOk="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22"/>
          <p:cNvSpPr/>
          <p:nvPr/>
        </p:nvSpPr>
        <p:spPr>
          <a:xfrm>
            <a:off x="-707421" y="2509753"/>
            <a:ext cx="195607" cy="1401284"/>
          </a:xfrm>
          <a:custGeom>
            <a:avLst/>
            <a:gdLst/>
            <a:ahLst/>
            <a:cxnLst/>
            <a:rect l="l" t="t" r="r" b="b"/>
            <a:pathLst>
              <a:path w="8152" h="58399" extrusionOk="0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3578878" y="1713623"/>
            <a:ext cx="779358" cy="716707"/>
          </a:xfrm>
          <a:custGeom>
            <a:avLst/>
            <a:gdLst/>
            <a:ahLst/>
            <a:cxnLst/>
            <a:rect l="l" t="t" r="r" b="b"/>
            <a:pathLst>
              <a:path w="32480" h="29869" extrusionOk="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-1387439" y="827319"/>
            <a:ext cx="932182" cy="716707"/>
          </a:xfrm>
          <a:custGeom>
            <a:avLst/>
            <a:gdLst/>
            <a:ahLst/>
            <a:cxnLst/>
            <a:rect l="l" t="t" r="r" b="b"/>
            <a:pathLst>
              <a:path w="38849" h="29869" extrusionOk="0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2"/>
          <p:cNvSpPr/>
          <p:nvPr/>
        </p:nvSpPr>
        <p:spPr>
          <a:xfrm>
            <a:off x="3328274" y="2971248"/>
            <a:ext cx="236879" cy="1473101"/>
          </a:xfrm>
          <a:custGeom>
            <a:avLst/>
            <a:gdLst/>
            <a:ahLst/>
            <a:cxnLst/>
            <a:rect l="l" t="t" r="r" b="b"/>
            <a:pathLst>
              <a:path w="9872" h="61392" extrusionOk="0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3759681" y="2919947"/>
            <a:ext cx="126382" cy="71193"/>
          </a:xfrm>
          <a:custGeom>
            <a:avLst/>
            <a:gdLst/>
            <a:ahLst/>
            <a:cxnLst/>
            <a:rect l="l" t="t" r="r" b="b"/>
            <a:pathLst>
              <a:path w="5267" h="2967" extrusionOk="0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4206947" y="3632911"/>
            <a:ext cx="151288" cy="169645"/>
          </a:xfrm>
          <a:custGeom>
            <a:avLst/>
            <a:gdLst/>
            <a:ahLst/>
            <a:cxnLst/>
            <a:rect l="l" t="t" r="r" b="b"/>
            <a:pathLst>
              <a:path w="6305" h="7070" extrusionOk="0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3902835" y="2990972"/>
            <a:ext cx="301065" cy="314934"/>
          </a:xfrm>
          <a:custGeom>
            <a:avLst/>
            <a:gdLst/>
            <a:ahLst/>
            <a:cxnLst/>
            <a:rect l="l" t="t" r="r" b="b"/>
            <a:pathLst>
              <a:path w="12547" h="13125" extrusionOk="0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2"/>
          <p:cNvSpPr/>
          <p:nvPr/>
        </p:nvSpPr>
        <p:spPr>
          <a:xfrm>
            <a:off x="3358844" y="2801628"/>
            <a:ext cx="234863" cy="151288"/>
          </a:xfrm>
          <a:custGeom>
            <a:avLst/>
            <a:gdLst/>
            <a:ahLst/>
            <a:cxnLst/>
            <a:rect l="l" t="t" r="r" b="b"/>
            <a:pathLst>
              <a:path w="9788" h="6305" extrusionOk="0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2"/>
          <p:cNvSpPr/>
          <p:nvPr/>
        </p:nvSpPr>
        <p:spPr>
          <a:xfrm>
            <a:off x="4240660" y="3481406"/>
            <a:ext cx="56460" cy="113328"/>
          </a:xfrm>
          <a:custGeom>
            <a:avLst/>
            <a:gdLst/>
            <a:ahLst/>
            <a:cxnLst/>
            <a:rect l="l" t="t" r="r" b="b"/>
            <a:pathLst>
              <a:path w="2353" h="4723" extrusionOk="0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2"/>
          <p:cNvSpPr/>
          <p:nvPr/>
        </p:nvSpPr>
        <p:spPr>
          <a:xfrm>
            <a:off x="3623197" y="2875820"/>
            <a:ext cx="116160" cy="57252"/>
          </a:xfrm>
          <a:custGeom>
            <a:avLst/>
            <a:gdLst/>
            <a:ahLst/>
            <a:cxnLst/>
            <a:rect l="l" t="t" r="r" b="b"/>
            <a:pathLst>
              <a:path w="4841" h="2386" extrusionOk="0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/>
          <p:nvPr/>
        </p:nvSpPr>
        <p:spPr>
          <a:xfrm>
            <a:off x="4191423" y="3335613"/>
            <a:ext cx="73593" cy="110881"/>
          </a:xfrm>
          <a:custGeom>
            <a:avLst/>
            <a:gdLst/>
            <a:ahLst/>
            <a:cxnLst/>
            <a:rect l="l" t="t" r="r" b="b"/>
            <a:pathLst>
              <a:path w="3067" h="4621" extrusionOk="0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2"/>
          <p:cNvSpPr/>
          <p:nvPr/>
        </p:nvSpPr>
        <p:spPr>
          <a:xfrm>
            <a:off x="-1914609" y="1987070"/>
            <a:ext cx="215475" cy="415737"/>
          </a:xfrm>
          <a:custGeom>
            <a:avLst/>
            <a:gdLst/>
            <a:ahLst/>
            <a:cxnLst/>
            <a:rect l="l" t="t" r="r" b="b"/>
            <a:pathLst>
              <a:path w="8980" h="17326" extrusionOk="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2"/>
          <p:cNvSpPr/>
          <p:nvPr/>
        </p:nvSpPr>
        <p:spPr>
          <a:xfrm>
            <a:off x="-1742565" y="2580202"/>
            <a:ext cx="87750" cy="103778"/>
          </a:xfrm>
          <a:custGeom>
            <a:avLst/>
            <a:gdLst/>
            <a:ahLst/>
            <a:cxnLst/>
            <a:rect l="l" t="t" r="r" b="b"/>
            <a:pathLst>
              <a:path w="3657" h="4325" extrusionOk="0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2"/>
          <p:cNvSpPr/>
          <p:nvPr/>
        </p:nvSpPr>
        <p:spPr>
          <a:xfrm>
            <a:off x="-1796962" y="2440191"/>
            <a:ext cx="68794" cy="109321"/>
          </a:xfrm>
          <a:custGeom>
            <a:avLst/>
            <a:gdLst/>
            <a:ahLst/>
            <a:cxnLst/>
            <a:rect l="l" t="t" r="r" b="b"/>
            <a:pathLst>
              <a:path w="2867" h="4556" extrusionOk="0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/>
          <p:nvPr/>
        </p:nvSpPr>
        <p:spPr>
          <a:xfrm>
            <a:off x="-1778629" y="1845187"/>
            <a:ext cx="77552" cy="108361"/>
          </a:xfrm>
          <a:custGeom>
            <a:avLst/>
            <a:gdLst/>
            <a:ahLst/>
            <a:cxnLst/>
            <a:rect l="l" t="t" r="r" b="b"/>
            <a:pathLst>
              <a:path w="3232" h="4516" extrusionOk="0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2"/>
          <p:cNvSpPr/>
          <p:nvPr/>
        </p:nvSpPr>
        <p:spPr>
          <a:xfrm>
            <a:off x="-1647209" y="1518015"/>
            <a:ext cx="213963" cy="213963"/>
          </a:xfrm>
          <a:custGeom>
            <a:avLst/>
            <a:gdLst/>
            <a:ahLst/>
            <a:cxnLst/>
            <a:rect l="l" t="t" r="r" b="b"/>
            <a:pathLst>
              <a:path w="8917" h="8917" extrusionOk="0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2"/>
          <p:cNvSpPr/>
          <p:nvPr/>
        </p:nvSpPr>
        <p:spPr>
          <a:xfrm>
            <a:off x="-1709860" y="1717486"/>
            <a:ext cx="87126" cy="100059"/>
          </a:xfrm>
          <a:custGeom>
            <a:avLst/>
            <a:gdLst/>
            <a:ahLst/>
            <a:cxnLst/>
            <a:rect l="l" t="t" r="r" b="b"/>
            <a:pathLst>
              <a:path w="3631" h="4170" extrusionOk="0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22"/>
          <p:cNvSpPr/>
          <p:nvPr/>
        </p:nvSpPr>
        <p:spPr>
          <a:xfrm>
            <a:off x="-1658918" y="2705552"/>
            <a:ext cx="222626" cy="225985"/>
          </a:xfrm>
          <a:custGeom>
            <a:avLst/>
            <a:gdLst/>
            <a:ahLst/>
            <a:cxnLst/>
            <a:rect l="l" t="t" r="r" b="b"/>
            <a:pathLst>
              <a:path w="9278" h="9418" extrusionOk="0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2"/>
          <p:cNvSpPr/>
          <p:nvPr/>
        </p:nvSpPr>
        <p:spPr>
          <a:xfrm>
            <a:off x="-828907" y="4537210"/>
            <a:ext cx="309464" cy="315150"/>
          </a:xfrm>
          <a:custGeom>
            <a:avLst/>
            <a:gdLst/>
            <a:ahLst/>
            <a:cxnLst/>
            <a:rect l="l" t="t" r="r" b="b"/>
            <a:pathLst>
              <a:path w="12897" h="13134" extrusionOk="0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-368419" y="4909037"/>
            <a:ext cx="125566" cy="57924"/>
          </a:xfrm>
          <a:custGeom>
            <a:avLst/>
            <a:gdLst/>
            <a:ahLst/>
            <a:cxnLst/>
            <a:rect l="l" t="t" r="r" b="b"/>
            <a:pathLst>
              <a:path w="5233" h="2414" extrusionOk="0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22"/>
          <p:cNvSpPr/>
          <p:nvPr/>
        </p:nvSpPr>
        <p:spPr>
          <a:xfrm>
            <a:off x="-918433" y="4248190"/>
            <a:ext cx="53629" cy="112105"/>
          </a:xfrm>
          <a:custGeom>
            <a:avLst/>
            <a:gdLst/>
            <a:ahLst/>
            <a:cxnLst/>
            <a:rect l="l" t="t" r="r" b="b"/>
            <a:pathLst>
              <a:path w="2235" h="4672" extrusionOk="0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2"/>
          <p:cNvSpPr/>
          <p:nvPr/>
        </p:nvSpPr>
        <p:spPr>
          <a:xfrm>
            <a:off x="-887767" y="4396863"/>
            <a:ext cx="71865" cy="110137"/>
          </a:xfrm>
          <a:custGeom>
            <a:avLst/>
            <a:gdLst/>
            <a:ahLst/>
            <a:cxnLst/>
            <a:rect l="l" t="t" r="r" b="b"/>
            <a:pathLst>
              <a:path w="2995" h="4590" extrusionOk="0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-977892" y="4039386"/>
            <a:ext cx="151288" cy="171156"/>
          </a:xfrm>
          <a:custGeom>
            <a:avLst/>
            <a:gdLst/>
            <a:ahLst/>
            <a:cxnLst/>
            <a:rect l="l" t="t" r="r" b="b"/>
            <a:pathLst>
              <a:path w="6305" h="7133" extrusionOk="0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2"/>
          <p:cNvSpPr/>
          <p:nvPr/>
        </p:nvSpPr>
        <p:spPr>
          <a:xfrm>
            <a:off x="-509462" y="4852241"/>
            <a:ext cx="126022" cy="70401"/>
          </a:xfrm>
          <a:custGeom>
            <a:avLst/>
            <a:gdLst/>
            <a:ahLst/>
            <a:cxnLst/>
            <a:rect l="l" t="t" r="r" b="b"/>
            <a:pathLst>
              <a:path w="5252" h="2934" extrusionOk="0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-209260" y="4890537"/>
            <a:ext cx="227713" cy="151288"/>
          </a:xfrm>
          <a:custGeom>
            <a:avLst/>
            <a:gdLst/>
            <a:ahLst/>
            <a:cxnLst/>
            <a:rect l="l" t="t" r="r" b="b"/>
            <a:pathLst>
              <a:path w="9490" h="6305" extrusionOk="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2"/>
          <p:cNvSpPr/>
          <p:nvPr/>
        </p:nvSpPr>
        <p:spPr>
          <a:xfrm>
            <a:off x="1331051" y="1643317"/>
            <a:ext cx="230784" cy="230784"/>
          </a:xfrm>
          <a:custGeom>
            <a:avLst/>
            <a:gdLst/>
            <a:ahLst/>
            <a:cxnLst/>
            <a:rect l="l" t="t" r="r" b="b"/>
            <a:pathLst>
              <a:path w="9618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2385439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2"/>
          <p:cNvSpPr/>
          <p:nvPr/>
        </p:nvSpPr>
        <p:spPr>
          <a:xfrm>
            <a:off x="2963071" y="5889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-493481" y="4066884"/>
            <a:ext cx="453865" cy="583750"/>
          </a:xfrm>
          <a:custGeom>
            <a:avLst/>
            <a:gdLst/>
            <a:ahLst/>
            <a:cxnLst/>
            <a:rect l="l" t="t" r="r" b="b"/>
            <a:pathLst>
              <a:path w="18915" h="24328" extrusionOk="0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-398749" y="4164688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-398749" y="4238040"/>
            <a:ext cx="268960" cy="38224"/>
          </a:xfrm>
          <a:custGeom>
            <a:avLst/>
            <a:gdLst/>
            <a:ahLst/>
            <a:cxnLst/>
            <a:rect l="l" t="t" r="r" b="b"/>
            <a:pathLst>
              <a:path w="11209" h="1593" extrusionOk="0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-398749" y="4311369"/>
            <a:ext cx="212428" cy="38248"/>
          </a:xfrm>
          <a:custGeom>
            <a:avLst/>
            <a:gdLst/>
            <a:ahLst/>
            <a:cxnLst/>
            <a:rect l="l" t="t" r="r" b="b"/>
            <a:pathLst>
              <a:path w="8853" h="1594" extrusionOk="0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3959391" y="2384451"/>
            <a:ext cx="385096" cy="427903"/>
          </a:xfrm>
          <a:custGeom>
            <a:avLst/>
            <a:gdLst/>
            <a:ahLst/>
            <a:cxnLst/>
            <a:rect l="l" t="t" r="r" b="b"/>
            <a:pathLst>
              <a:path w="16049" h="17833" extrusionOk="0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22"/>
          <p:cNvSpPr/>
          <p:nvPr/>
        </p:nvSpPr>
        <p:spPr>
          <a:xfrm>
            <a:off x="1338705" y="153948"/>
            <a:ext cx="504279" cy="431958"/>
          </a:xfrm>
          <a:custGeom>
            <a:avLst/>
            <a:gdLst/>
            <a:ahLst/>
            <a:cxnLst/>
            <a:rect l="l" t="t" r="r" b="b"/>
            <a:pathLst>
              <a:path w="21016" h="18002" extrusionOk="0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22"/>
          <p:cNvSpPr/>
          <p:nvPr/>
        </p:nvSpPr>
        <p:spPr>
          <a:xfrm>
            <a:off x="1483875" y="232891"/>
            <a:ext cx="97804" cy="226177"/>
          </a:xfrm>
          <a:custGeom>
            <a:avLst/>
            <a:gdLst/>
            <a:ahLst/>
            <a:cxnLst/>
            <a:rect l="l" t="t" r="r" b="b"/>
            <a:pathLst>
              <a:path w="4076" h="9426" extrusionOk="0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22"/>
          <p:cNvSpPr/>
          <p:nvPr/>
        </p:nvSpPr>
        <p:spPr>
          <a:xfrm>
            <a:off x="-1092516" y="2430305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2"/>
          <p:cNvSpPr/>
          <p:nvPr/>
        </p:nvSpPr>
        <p:spPr>
          <a:xfrm>
            <a:off x="-488898" y="1446198"/>
            <a:ext cx="145194" cy="145194"/>
          </a:xfrm>
          <a:custGeom>
            <a:avLst/>
            <a:gdLst/>
            <a:ahLst/>
            <a:cxnLst/>
            <a:rect l="l" t="t" r="r" b="b"/>
            <a:pathLst>
              <a:path w="6051" h="6051" extrusionOk="0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/>
          <p:nvPr/>
        </p:nvSpPr>
        <p:spPr>
          <a:xfrm>
            <a:off x="3936452" y="266508"/>
            <a:ext cx="143682" cy="145194"/>
          </a:xfrm>
          <a:custGeom>
            <a:avLst/>
            <a:gdLst/>
            <a:ahLst/>
            <a:cxnLst/>
            <a:rect l="l" t="t" r="r" b="b"/>
            <a:pathLst>
              <a:path w="5988" h="6051" extrusionOk="0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22"/>
          <p:cNvSpPr/>
          <p:nvPr/>
        </p:nvSpPr>
        <p:spPr>
          <a:xfrm>
            <a:off x="-1092516" y="2699241"/>
            <a:ext cx="165062" cy="166573"/>
          </a:xfrm>
          <a:custGeom>
            <a:avLst/>
            <a:gdLst/>
            <a:ahLst/>
            <a:cxnLst/>
            <a:rect l="l" t="t" r="r" b="b"/>
            <a:pathLst>
              <a:path w="6879" h="6942" extrusionOk="0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"/>
          <p:cNvSpPr/>
          <p:nvPr/>
        </p:nvSpPr>
        <p:spPr>
          <a:xfrm>
            <a:off x="169693" y="1435496"/>
            <a:ext cx="165062" cy="166597"/>
          </a:xfrm>
          <a:custGeom>
            <a:avLst/>
            <a:gdLst/>
            <a:ahLst/>
            <a:cxnLst/>
            <a:rect l="l" t="t" r="r" b="b"/>
            <a:pathLst>
              <a:path w="6879" h="6943" extrusionOk="0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2"/>
          <p:cNvSpPr/>
          <p:nvPr/>
        </p:nvSpPr>
        <p:spPr>
          <a:xfrm>
            <a:off x="849711" y="1453829"/>
            <a:ext cx="1453233" cy="129933"/>
          </a:xfrm>
          <a:custGeom>
            <a:avLst/>
            <a:gdLst/>
            <a:ahLst/>
            <a:cxnLst/>
            <a:rect l="l" t="t" r="r" b="b"/>
            <a:pathLst>
              <a:path w="60564" h="5415" extrusionOk="0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2"/>
          <p:cNvSpPr/>
          <p:nvPr/>
        </p:nvSpPr>
        <p:spPr>
          <a:xfrm>
            <a:off x="-848007" y="158003"/>
            <a:ext cx="2017116" cy="591405"/>
          </a:xfrm>
          <a:custGeom>
            <a:avLst/>
            <a:gdLst/>
            <a:ahLst/>
            <a:cxnLst/>
            <a:rect l="l" t="t" r="r" b="b"/>
            <a:pathLst>
              <a:path w="84064" h="24647" extrusionOk="0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2"/>
          <p:cNvSpPr/>
          <p:nvPr/>
        </p:nvSpPr>
        <p:spPr>
          <a:xfrm>
            <a:off x="3445946" y="532397"/>
            <a:ext cx="809903" cy="1066626"/>
          </a:xfrm>
          <a:custGeom>
            <a:avLst/>
            <a:gdLst/>
            <a:ahLst/>
            <a:cxnLst/>
            <a:rect l="l" t="t" r="r" b="b"/>
            <a:pathLst>
              <a:path w="33753" h="44452" extrusionOk="0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2"/>
          <p:cNvSpPr/>
          <p:nvPr/>
        </p:nvSpPr>
        <p:spPr>
          <a:xfrm>
            <a:off x="-1256018" y="481959"/>
            <a:ext cx="129909" cy="302217"/>
          </a:xfrm>
          <a:custGeom>
            <a:avLst/>
            <a:gdLst/>
            <a:ahLst/>
            <a:cxnLst/>
            <a:rect l="l" t="t" r="r" b="b"/>
            <a:pathLst>
              <a:path w="5414" h="12595" extrusionOk="0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2"/>
          <p:cNvSpPr/>
          <p:nvPr/>
        </p:nvSpPr>
        <p:spPr>
          <a:xfrm>
            <a:off x="-432366" y="3597758"/>
            <a:ext cx="129909" cy="302577"/>
          </a:xfrm>
          <a:custGeom>
            <a:avLst/>
            <a:gdLst/>
            <a:ahLst/>
            <a:cxnLst/>
            <a:rect l="l" t="t" r="r" b="b"/>
            <a:pathLst>
              <a:path w="5414" h="12610" extrusionOk="0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2"/>
          <p:cNvSpPr/>
          <p:nvPr/>
        </p:nvSpPr>
        <p:spPr>
          <a:xfrm>
            <a:off x="-1074160" y="481959"/>
            <a:ext cx="128373" cy="302217"/>
          </a:xfrm>
          <a:custGeom>
            <a:avLst/>
            <a:gdLst/>
            <a:ahLst/>
            <a:cxnLst/>
            <a:rect l="l" t="t" r="r" b="b"/>
            <a:pathLst>
              <a:path w="5350" h="12595" extrusionOk="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2"/>
          <p:cNvSpPr/>
          <p:nvPr/>
        </p:nvSpPr>
        <p:spPr>
          <a:xfrm>
            <a:off x="-432366" y="1941311"/>
            <a:ext cx="129909" cy="1601450"/>
          </a:xfrm>
          <a:custGeom>
            <a:avLst/>
            <a:gdLst/>
            <a:ahLst/>
            <a:cxnLst/>
            <a:rect l="l" t="t" r="r" b="b"/>
            <a:pathLst>
              <a:path w="5414" h="66741" extrusionOk="0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2"/>
          <p:cNvSpPr/>
          <p:nvPr/>
        </p:nvSpPr>
        <p:spPr>
          <a:xfrm>
            <a:off x="3209091" y="4536010"/>
            <a:ext cx="1005510" cy="152824"/>
          </a:xfrm>
          <a:custGeom>
            <a:avLst/>
            <a:gdLst/>
            <a:ahLst/>
            <a:cxnLst/>
            <a:rect l="l" t="t" r="r" b="b"/>
            <a:pathLst>
              <a:path w="41905" h="6369" extrusionOk="0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22"/>
          <p:cNvSpPr/>
          <p:nvPr/>
        </p:nvSpPr>
        <p:spPr>
          <a:xfrm>
            <a:off x="168637" y="4665895"/>
            <a:ext cx="1180770" cy="378017"/>
          </a:xfrm>
          <a:custGeom>
            <a:avLst/>
            <a:gdLst/>
            <a:ahLst/>
            <a:cxnLst/>
            <a:rect l="l" t="t" r="r" b="b"/>
            <a:pathLst>
              <a:path w="49209" h="15754" extrusionOk="0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2"/>
          <p:cNvSpPr/>
          <p:nvPr/>
        </p:nvSpPr>
        <p:spPr>
          <a:xfrm>
            <a:off x="-1356869" y="2564773"/>
            <a:ext cx="189513" cy="161270"/>
          </a:xfrm>
          <a:custGeom>
            <a:avLst/>
            <a:gdLst/>
            <a:ahLst/>
            <a:cxnLst/>
            <a:rect l="l" t="t" r="r" b="b"/>
            <a:pathLst>
              <a:path w="7898" h="6721" extrusionOk="0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2"/>
          <p:cNvSpPr/>
          <p:nvPr/>
        </p:nvSpPr>
        <p:spPr>
          <a:xfrm>
            <a:off x="-1317134" y="1615819"/>
            <a:ext cx="594452" cy="129909"/>
          </a:xfrm>
          <a:custGeom>
            <a:avLst/>
            <a:gdLst/>
            <a:ahLst/>
            <a:cxnLst/>
            <a:rect l="l" t="t" r="r" b="b"/>
            <a:pathLst>
              <a:path w="24774" h="5414" extrusionOk="0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/>
          <p:nvPr/>
        </p:nvSpPr>
        <p:spPr>
          <a:xfrm>
            <a:off x="3688919" y="3380771"/>
            <a:ext cx="169645" cy="437069"/>
          </a:xfrm>
          <a:custGeom>
            <a:avLst/>
            <a:gdLst/>
            <a:ahLst/>
            <a:cxnLst/>
            <a:rect l="l" t="t" r="r" b="b"/>
            <a:pathLst>
              <a:path w="7070" h="18215" extrusionOk="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2"/>
          <p:cNvSpPr/>
          <p:nvPr/>
        </p:nvSpPr>
        <p:spPr>
          <a:xfrm>
            <a:off x="3875336" y="3379235"/>
            <a:ext cx="171180" cy="438605"/>
          </a:xfrm>
          <a:custGeom>
            <a:avLst/>
            <a:gdLst/>
            <a:ahLst/>
            <a:cxnLst/>
            <a:rect l="l" t="t" r="r" b="b"/>
            <a:pathLst>
              <a:path w="7134" h="18279" extrusionOk="0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3779068" y="3467873"/>
            <a:ext cx="177275" cy="111577"/>
          </a:xfrm>
          <a:custGeom>
            <a:avLst/>
            <a:gdLst/>
            <a:ahLst/>
            <a:cxnLst/>
            <a:rect l="l" t="t" r="r" b="b"/>
            <a:pathLst>
              <a:path w="7388" h="4650" extrusionOk="0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3867706" y="3617626"/>
            <a:ext cx="24" cy="2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/>
          <p:nvPr/>
        </p:nvSpPr>
        <p:spPr>
          <a:xfrm>
            <a:off x="3650719" y="3330334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22"/>
          <p:cNvSpPr/>
          <p:nvPr/>
        </p:nvSpPr>
        <p:spPr>
          <a:xfrm>
            <a:off x="3650719" y="3830030"/>
            <a:ext cx="429415" cy="38224"/>
          </a:xfrm>
          <a:custGeom>
            <a:avLst/>
            <a:gdLst/>
            <a:ahLst/>
            <a:cxnLst/>
            <a:rect l="l" t="t" r="r" b="b"/>
            <a:pathLst>
              <a:path w="17896" h="1593" extrusionOk="0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2"/>
          <p:cNvSpPr/>
          <p:nvPr/>
        </p:nvSpPr>
        <p:spPr>
          <a:xfrm>
            <a:off x="3772950" y="1883243"/>
            <a:ext cx="117647" cy="169645"/>
          </a:xfrm>
          <a:custGeom>
            <a:avLst/>
            <a:gdLst/>
            <a:ahLst/>
            <a:cxnLst/>
            <a:rect l="l" t="t" r="r" b="b"/>
            <a:pathLst>
              <a:path w="4903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2"/>
          <p:cNvSpPr/>
          <p:nvPr/>
        </p:nvSpPr>
        <p:spPr>
          <a:xfrm>
            <a:off x="3905906" y="1883243"/>
            <a:ext cx="132956" cy="169645"/>
          </a:xfrm>
          <a:custGeom>
            <a:avLst/>
            <a:gdLst/>
            <a:ahLst/>
            <a:cxnLst/>
            <a:rect l="l" t="t" r="r" b="b"/>
            <a:pathLst>
              <a:path w="5541" h="7070" extrusionOk="0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2"/>
          <p:cNvSpPr/>
          <p:nvPr/>
        </p:nvSpPr>
        <p:spPr>
          <a:xfrm>
            <a:off x="4069408" y="1883243"/>
            <a:ext cx="116160" cy="169645"/>
          </a:xfrm>
          <a:custGeom>
            <a:avLst/>
            <a:gdLst/>
            <a:ahLst/>
            <a:cxnLst/>
            <a:rect l="l" t="t" r="r" b="b"/>
            <a:pathLst>
              <a:path w="4841" h="7070" extrusionOk="0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522515" y="481959"/>
            <a:ext cx="88638" cy="171180"/>
          </a:xfrm>
          <a:custGeom>
            <a:avLst/>
            <a:gdLst/>
            <a:ahLst/>
            <a:cxnLst/>
            <a:rect l="l" t="t" r="r" b="b"/>
            <a:pathLst>
              <a:path w="3694" h="7134" extrusionOk="0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-415569" y="478912"/>
            <a:ext cx="142146" cy="175763"/>
          </a:xfrm>
          <a:custGeom>
            <a:avLst/>
            <a:gdLst/>
            <a:ahLst/>
            <a:cxnLst/>
            <a:rect l="l" t="t" r="r" b="b"/>
            <a:pathLst>
              <a:path w="5924" h="7325" extrusionOk="0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-1214747" y="1001523"/>
            <a:ext cx="131445" cy="169645"/>
          </a:xfrm>
          <a:custGeom>
            <a:avLst/>
            <a:gdLst/>
            <a:ahLst/>
            <a:cxnLst/>
            <a:rect l="l" t="t" r="r" b="b"/>
            <a:pathLst>
              <a:path w="5478" h="7070" extrusionOk="0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-1066530" y="1001523"/>
            <a:ext cx="134492" cy="169645"/>
          </a:xfrm>
          <a:custGeom>
            <a:avLst/>
            <a:gdLst/>
            <a:ahLst/>
            <a:cxnLst/>
            <a:rect l="l" t="t" r="r" b="b"/>
            <a:pathLst>
              <a:path w="5605" h="7070" extrusionOk="0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2"/>
          <p:cNvSpPr/>
          <p:nvPr/>
        </p:nvSpPr>
        <p:spPr>
          <a:xfrm>
            <a:off x="-930526" y="1001523"/>
            <a:ext cx="224665" cy="169645"/>
          </a:xfrm>
          <a:custGeom>
            <a:avLst/>
            <a:gdLst/>
            <a:ahLst/>
            <a:cxnLst/>
            <a:rect l="l" t="t" r="r" b="b"/>
            <a:pathLst>
              <a:path w="9363" h="7070" extrusionOk="0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2"/>
          <p:cNvSpPr/>
          <p:nvPr/>
        </p:nvSpPr>
        <p:spPr>
          <a:xfrm>
            <a:off x="-689088" y="1001523"/>
            <a:ext cx="97828" cy="169645"/>
          </a:xfrm>
          <a:custGeom>
            <a:avLst/>
            <a:gdLst/>
            <a:ahLst/>
            <a:cxnLst/>
            <a:rect l="l" t="t" r="r" b="b"/>
            <a:pathLst>
              <a:path w="4077" h="7070" extrusionOk="0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2"/>
          <p:cNvSpPr/>
          <p:nvPr/>
        </p:nvSpPr>
        <p:spPr>
          <a:xfrm>
            <a:off x="12309" y="4484061"/>
            <a:ext cx="155896" cy="203262"/>
          </a:xfrm>
          <a:custGeom>
            <a:avLst/>
            <a:gdLst/>
            <a:ahLst/>
            <a:cxnLst/>
            <a:rect l="l" t="t" r="r" b="b"/>
            <a:pathLst>
              <a:path w="6497" h="8471" extrusionOk="0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2"/>
          <p:cNvSpPr/>
          <p:nvPr/>
        </p:nvSpPr>
        <p:spPr>
          <a:xfrm>
            <a:off x="192632" y="4384722"/>
            <a:ext cx="198679" cy="365252"/>
          </a:xfrm>
          <a:custGeom>
            <a:avLst/>
            <a:gdLst/>
            <a:ahLst/>
            <a:cxnLst/>
            <a:rect l="l" t="t" r="r" b="b"/>
            <a:pathLst>
              <a:path w="8280" h="15222" extrusionOk="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2"/>
          <p:cNvSpPr/>
          <p:nvPr/>
        </p:nvSpPr>
        <p:spPr>
          <a:xfrm>
            <a:off x="3801989" y="4086729"/>
            <a:ext cx="230760" cy="230784"/>
          </a:xfrm>
          <a:custGeom>
            <a:avLst/>
            <a:gdLst/>
            <a:ahLst/>
            <a:cxnLst/>
            <a:rect l="l" t="t" r="r" b="b"/>
            <a:pathLst>
              <a:path w="9617" h="9618" extrusionOk="0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8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81129" y="2027090"/>
            <a:ext cx="2617305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  <a:latin typeface="Berlin Sans FB Demi" panose="020E0802020502020306" pitchFamily="34" charset="0"/>
              </a:rPr>
              <a:t>Chat</a:t>
            </a:r>
            <a:r>
              <a:rPr lang="en-US" sz="3600" dirty="0" smtClean="0">
                <a:solidFill>
                  <a:schemeClr val="bg1"/>
                </a:solidFill>
              </a:rPr>
              <a:t>App</a:t>
            </a:r>
            <a:endParaRPr lang="mk-MK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311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dirty="0" smtClean="0"/>
              <a:t>Содржина</a:t>
            </a:r>
            <a:endParaRPr dirty="0"/>
          </a:p>
        </p:txBody>
      </p:sp>
      <p:sp>
        <p:nvSpPr>
          <p:cNvPr id="219" name="Google Shape;219;p23"/>
          <p:cNvSpPr txBox="1">
            <a:spLocks noGrp="1"/>
          </p:cNvSpPr>
          <p:nvPr>
            <p:ph type="subTitle" idx="1"/>
          </p:nvPr>
        </p:nvSpPr>
        <p:spPr>
          <a:xfrm>
            <a:off x="829934" y="4002358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accent1"/>
                </a:solidFill>
              </a:rPr>
              <a:t>Излгедот и функционалноста на </a:t>
            </a:r>
            <a:r>
              <a:rPr lang="en-US" dirty="0" smtClean="0">
                <a:solidFill>
                  <a:schemeClr val="accent1"/>
                </a:solidFill>
              </a:rPr>
              <a:t>Global </a:t>
            </a:r>
            <a:r>
              <a:rPr lang="en-US" dirty="0">
                <a:solidFill>
                  <a:schemeClr val="accent1"/>
                </a:solidFill>
              </a:rPr>
              <a:t>Chat</a:t>
            </a:r>
            <a:r>
              <a:rPr lang="ru-RU" dirty="0">
                <a:solidFill>
                  <a:schemeClr val="accent1"/>
                </a:solidFill>
              </a:rPr>
              <a:t> делот</a:t>
            </a:r>
          </a:p>
        </p:txBody>
      </p:sp>
      <p:sp>
        <p:nvSpPr>
          <p:cNvPr id="220" name="Google Shape;220;p23"/>
          <p:cNvSpPr txBox="1">
            <a:spLocks noGrp="1"/>
          </p:cNvSpPr>
          <p:nvPr>
            <p:ph type="title" idx="2"/>
          </p:nvPr>
        </p:nvSpPr>
        <p:spPr>
          <a:xfrm>
            <a:off x="2190744" y="378955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accent1"/>
                </a:solidFill>
              </a:rPr>
              <a:t>03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1" name="Google Shape;221;p23"/>
          <p:cNvSpPr txBox="1">
            <a:spLocks noGrp="1"/>
          </p:cNvSpPr>
          <p:nvPr>
            <p:ph type="subTitle" idx="3"/>
          </p:nvPr>
        </p:nvSpPr>
        <p:spPr>
          <a:xfrm>
            <a:off x="6257204" y="2021778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accent1"/>
                </a:solidFill>
              </a:rPr>
              <a:t>Излгедот и функционалноста </a:t>
            </a:r>
            <a:r>
              <a:rPr lang="ru-RU" dirty="0" smtClean="0">
                <a:solidFill>
                  <a:schemeClr val="accent1"/>
                </a:solidFill>
              </a:rPr>
              <a:t>на</a:t>
            </a:r>
            <a:r>
              <a:rPr lang="en-US" dirty="0" smtClean="0">
                <a:solidFill>
                  <a:schemeClr val="accent1"/>
                </a:solidFill>
              </a:rPr>
              <a:t> Private Chat</a:t>
            </a:r>
            <a:r>
              <a:rPr lang="ru-RU" dirty="0" smtClean="0">
                <a:solidFill>
                  <a:schemeClr val="accent1"/>
                </a:solidFill>
              </a:rPr>
              <a:t> делот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22" name="Google Shape;222;p23"/>
          <p:cNvSpPr txBox="1">
            <a:spLocks noGrp="1"/>
          </p:cNvSpPr>
          <p:nvPr>
            <p:ph type="title" idx="4"/>
          </p:nvPr>
        </p:nvSpPr>
        <p:spPr>
          <a:xfrm>
            <a:off x="5114116" y="1733636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accent1"/>
                </a:solidFill>
              </a:rPr>
              <a:t>04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3" name="Google Shape;223;p23"/>
          <p:cNvSpPr txBox="1">
            <a:spLocks noGrp="1"/>
          </p:cNvSpPr>
          <p:nvPr>
            <p:ph type="subTitle" idx="5"/>
          </p:nvPr>
        </p:nvSpPr>
        <p:spPr>
          <a:xfrm>
            <a:off x="6257204" y="303534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accent1"/>
                </a:solidFill>
              </a:rPr>
              <a:t>Излгедот и функционалноста на </a:t>
            </a:r>
            <a:r>
              <a:rPr lang="en-US" dirty="0" smtClean="0">
                <a:solidFill>
                  <a:schemeClr val="accent1"/>
                </a:solidFill>
              </a:rPr>
              <a:t>Group </a:t>
            </a:r>
            <a:r>
              <a:rPr lang="en-US" dirty="0">
                <a:solidFill>
                  <a:schemeClr val="accent1"/>
                </a:solidFill>
              </a:rPr>
              <a:t>Chat</a:t>
            </a:r>
            <a:r>
              <a:rPr lang="ru-RU" dirty="0">
                <a:solidFill>
                  <a:schemeClr val="accent1"/>
                </a:solidFill>
              </a:rPr>
              <a:t> делот</a:t>
            </a:r>
          </a:p>
        </p:txBody>
      </p:sp>
      <p:sp>
        <p:nvSpPr>
          <p:cNvPr id="224" name="Google Shape;224;p23"/>
          <p:cNvSpPr txBox="1">
            <a:spLocks noGrp="1"/>
          </p:cNvSpPr>
          <p:nvPr>
            <p:ph type="title" idx="6"/>
          </p:nvPr>
        </p:nvSpPr>
        <p:spPr>
          <a:xfrm>
            <a:off x="5114116" y="276804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accent1"/>
                </a:solidFill>
              </a:rPr>
              <a:t>05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5" name="Google Shape;225;p23"/>
          <p:cNvSpPr txBox="1">
            <a:spLocks noGrp="1"/>
          </p:cNvSpPr>
          <p:nvPr>
            <p:ph type="subTitle" idx="7"/>
          </p:nvPr>
        </p:nvSpPr>
        <p:spPr>
          <a:xfrm>
            <a:off x="6231915" y="3997811"/>
            <a:ext cx="2172533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dirty="0" smtClean="0">
                <a:solidFill>
                  <a:schemeClr val="accent1"/>
                </a:solidFill>
              </a:rPr>
              <a:t>Дополнителни функционалности кои ги има нашата веб апликација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6" name="Google Shape;226;p23"/>
          <p:cNvSpPr txBox="1">
            <a:spLocks noGrp="1"/>
          </p:cNvSpPr>
          <p:nvPr>
            <p:ph type="title" idx="8"/>
          </p:nvPr>
        </p:nvSpPr>
        <p:spPr>
          <a:xfrm>
            <a:off x="5761028" y="3798737"/>
            <a:ext cx="559296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accent1"/>
                </a:solidFill>
              </a:rPr>
              <a:t>06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7" name="Google Shape;227;p23"/>
          <p:cNvSpPr txBox="1">
            <a:spLocks noGrp="1"/>
          </p:cNvSpPr>
          <p:nvPr>
            <p:ph type="subTitle" idx="9"/>
          </p:nvPr>
        </p:nvSpPr>
        <p:spPr>
          <a:xfrm>
            <a:off x="585880" y="1982261"/>
            <a:ext cx="2172533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mk-MK" dirty="0" smtClean="0">
                <a:solidFill>
                  <a:schemeClr val="accent1"/>
                </a:solidFill>
              </a:rPr>
              <a:t>Опширно објаснување за креирањето и функционалноста на веб аликацијата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8" name="Google Shape;228;p23"/>
          <p:cNvSpPr txBox="1">
            <a:spLocks noGrp="1"/>
          </p:cNvSpPr>
          <p:nvPr>
            <p:ph type="title" idx="13"/>
          </p:nvPr>
        </p:nvSpPr>
        <p:spPr>
          <a:xfrm>
            <a:off x="2850238" y="1733636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accent1"/>
                </a:solidFill>
              </a:rPr>
              <a:t>01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29" name="Google Shape;229;p23"/>
          <p:cNvSpPr txBox="1">
            <a:spLocks noGrp="1"/>
          </p:cNvSpPr>
          <p:nvPr>
            <p:ph type="subTitle" idx="14"/>
          </p:nvPr>
        </p:nvSpPr>
        <p:spPr>
          <a:xfrm>
            <a:off x="748413" y="300879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mk-MK" dirty="0" smtClean="0">
                <a:solidFill>
                  <a:schemeClr val="accent1"/>
                </a:solidFill>
              </a:rPr>
              <a:t>Излгедот и функционалноста на</a:t>
            </a:r>
            <a:r>
              <a:rPr lang="en-US" dirty="0" smtClean="0">
                <a:solidFill>
                  <a:schemeClr val="accent1"/>
                </a:solidFill>
              </a:rPr>
              <a:t> Sign Up </a:t>
            </a:r>
            <a:r>
              <a:rPr lang="mk-MK" dirty="0" smtClean="0">
                <a:solidFill>
                  <a:schemeClr val="accent1"/>
                </a:solidFill>
              </a:rPr>
              <a:t>и </a:t>
            </a:r>
            <a:r>
              <a:rPr lang="en-US" dirty="0" smtClean="0">
                <a:solidFill>
                  <a:schemeClr val="accent1"/>
                </a:solidFill>
              </a:rPr>
              <a:t>Log In</a:t>
            </a:r>
            <a:r>
              <a:rPr lang="mk-MK" dirty="0" smtClean="0">
                <a:solidFill>
                  <a:schemeClr val="accent1"/>
                </a:solidFill>
              </a:rPr>
              <a:t> копчињата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0" name="Google Shape;230;p23"/>
          <p:cNvSpPr txBox="1">
            <a:spLocks noGrp="1"/>
          </p:cNvSpPr>
          <p:nvPr>
            <p:ph type="title" idx="15"/>
          </p:nvPr>
        </p:nvSpPr>
        <p:spPr>
          <a:xfrm>
            <a:off x="2850238" y="276804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chemeClr val="accent1"/>
                </a:solidFill>
              </a:rPr>
              <a:t>02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32" name="Google Shape;232;p23"/>
          <p:cNvSpPr txBox="1">
            <a:spLocks noGrp="1"/>
          </p:cNvSpPr>
          <p:nvPr>
            <p:ph type="ctrTitle" idx="17"/>
          </p:nvPr>
        </p:nvSpPr>
        <p:spPr>
          <a:xfrm>
            <a:off x="666151" y="191062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mk-MK" dirty="0" smtClean="0"/>
              <a:t>За проектот</a:t>
            </a:r>
            <a:endParaRPr dirty="0"/>
          </a:p>
        </p:txBody>
      </p:sp>
      <p:sp>
        <p:nvSpPr>
          <p:cNvPr id="233" name="Google Shape;233;p23"/>
          <p:cNvSpPr txBox="1">
            <a:spLocks noGrp="1"/>
          </p:cNvSpPr>
          <p:nvPr>
            <p:ph type="ctrTitle" idx="18"/>
          </p:nvPr>
        </p:nvSpPr>
        <p:spPr>
          <a:xfrm>
            <a:off x="666151" y="2937247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 smtClean="0"/>
              <a:t>Sign Up/Log In</a:t>
            </a:r>
            <a:endParaRPr dirty="0"/>
          </a:p>
        </p:txBody>
      </p:sp>
      <p:sp>
        <p:nvSpPr>
          <p:cNvPr id="234" name="Google Shape;234;p23"/>
          <p:cNvSpPr txBox="1">
            <a:spLocks noGrp="1"/>
          </p:cNvSpPr>
          <p:nvPr>
            <p:ph type="ctrTitle" idx="19"/>
          </p:nvPr>
        </p:nvSpPr>
        <p:spPr>
          <a:xfrm>
            <a:off x="1695392" y="393653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smtClean="0"/>
              <a:t>Global Chat</a:t>
            </a:r>
            <a:endParaRPr dirty="0"/>
          </a:p>
        </p:txBody>
      </p:sp>
      <p:sp>
        <p:nvSpPr>
          <p:cNvPr id="235" name="Google Shape;235;p23"/>
          <p:cNvSpPr txBox="1">
            <a:spLocks noGrp="1"/>
          </p:cNvSpPr>
          <p:nvPr>
            <p:ph type="ctrTitle" idx="20"/>
          </p:nvPr>
        </p:nvSpPr>
        <p:spPr>
          <a:xfrm>
            <a:off x="6371504" y="191062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 smtClean="0"/>
              <a:t>Private Chat</a:t>
            </a:r>
            <a:endParaRPr dirty="0"/>
          </a:p>
        </p:txBody>
      </p:sp>
      <p:sp>
        <p:nvSpPr>
          <p:cNvPr id="236" name="Google Shape;236;p23"/>
          <p:cNvSpPr txBox="1">
            <a:spLocks noGrp="1"/>
          </p:cNvSpPr>
          <p:nvPr>
            <p:ph type="ctrTitle" idx="21"/>
          </p:nvPr>
        </p:nvSpPr>
        <p:spPr>
          <a:xfrm>
            <a:off x="6371504" y="2937247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 smtClean="0"/>
              <a:t>Group Chat</a:t>
            </a:r>
            <a:endParaRPr dirty="0"/>
          </a:p>
        </p:txBody>
      </p:sp>
      <p:sp>
        <p:nvSpPr>
          <p:cNvPr id="237" name="Google Shape;237;p23"/>
          <p:cNvSpPr/>
          <p:nvPr/>
        </p:nvSpPr>
        <p:spPr>
          <a:xfrm>
            <a:off x="3620518" y="2908541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3596210" y="3952272"/>
            <a:ext cx="428915" cy="426116"/>
            <a:chOff x="6226275" y="3911538"/>
            <a:chExt cx="900325" cy="894450"/>
          </a:xfrm>
        </p:grpSpPr>
        <p:sp>
          <p:nvSpPr>
            <p:cNvPr id="239" name="Google Shape;239;p23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247;p23"/>
          <p:cNvSpPr/>
          <p:nvPr/>
        </p:nvSpPr>
        <p:spPr>
          <a:xfrm>
            <a:off x="3620507" y="1858449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8" name="Google Shape;248;p23"/>
          <p:cNvGrpSpPr/>
          <p:nvPr/>
        </p:nvGrpSpPr>
        <p:grpSpPr>
          <a:xfrm>
            <a:off x="5052706" y="2917652"/>
            <a:ext cx="412861" cy="431586"/>
            <a:chOff x="5812000" y="2553488"/>
            <a:chExt cx="769850" cy="767401"/>
          </a:xfrm>
        </p:grpSpPr>
        <p:sp>
          <p:nvSpPr>
            <p:cNvPr id="249" name="Google Shape;249;p23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6057450" y="2834013"/>
              <a:ext cx="279749" cy="486876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23"/>
          <p:cNvSpPr/>
          <p:nvPr/>
        </p:nvSpPr>
        <p:spPr>
          <a:xfrm>
            <a:off x="5025607" y="4006738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257" name="Google Shape;257;p23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48FFD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" name="Google Shape;248;p23"/>
          <p:cNvGrpSpPr/>
          <p:nvPr/>
        </p:nvGrpSpPr>
        <p:grpSpPr>
          <a:xfrm>
            <a:off x="5183922" y="1905741"/>
            <a:ext cx="150026" cy="389856"/>
            <a:chOff x="6057450" y="2627688"/>
            <a:chExt cx="279749" cy="693201"/>
          </a:xfrm>
        </p:grpSpPr>
        <p:sp>
          <p:nvSpPr>
            <p:cNvPr id="47" name="Google Shape;253;p23"/>
            <p:cNvSpPr/>
            <p:nvPr/>
          </p:nvSpPr>
          <p:spPr>
            <a:xfrm>
              <a:off x="6057450" y="2834013"/>
              <a:ext cx="279749" cy="486876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4;p23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336442" y="3601328"/>
            <a:ext cx="18950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k-MK" sz="1200" dirty="0" smtClean="0">
                <a:solidFill>
                  <a:schemeClr val="bg1"/>
                </a:solidFill>
              </a:rPr>
              <a:t>Дополнителни </a:t>
            </a:r>
          </a:p>
          <a:p>
            <a:r>
              <a:rPr lang="mk-MK" sz="1200" dirty="0" smtClean="0">
                <a:solidFill>
                  <a:schemeClr val="bg1"/>
                </a:solidFill>
              </a:rPr>
              <a:t>функционалности</a:t>
            </a:r>
            <a:endParaRPr lang="mk-MK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6"/>
          <p:cNvSpPr txBox="1">
            <a:spLocks noGrp="1"/>
          </p:cNvSpPr>
          <p:nvPr>
            <p:ph type="ctrTitle"/>
          </p:nvPr>
        </p:nvSpPr>
        <p:spPr>
          <a:xfrm>
            <a:off x="2755118" y="2442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dirty="0" smtClean="0">
                <a:solidFill>
                  <a:srgbClr val="FFFFFF"/>
                </a:solidFill>
              </a:rPr>
              <a:t>За проектот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97" name="Google Shape;297;p26"/>
          <p:cNvSpPr txBox="1">
            <a:spLocks noGrp="1"/>
          </p:cNvSpPr>
          <p:nvPr>
            <p:ph type="subTitle" idx="1"/>
          </p:nvPr>
        </p:nvSpPr>
        <p:spPr>
          <a:xfrm>
            <a:off x="315588" y="937261"/>
            <a:ext cx="8507325" cy="18241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mk-MK" sz="1600" dirty="0" smtClean="0">
                <a:solidFill>
                  <a:srgbClr val="FFFFFF"/>
                </a:solidFill>
              </a:rPr>
              <a:t>Проектот е изграден со помош од </a:t>
            </a:r>
            <a:r>
              <a:rPr lang="en-US" sz="1600" dirty="0" smtClean="0"/>
              <a:t>Firebase </a:t>
            </a:r>
            <a:r>
              <a:rPr lang="mk-MK" sz="1600" dirty="0" smtClean="0"/>
              <a:t>кој ни помогна во изградување на </a:t>
            </a:r>
            <a:r>
              <a:rPr lang="en-US" sz="1600" dirty="0" err="1" smtClean="0"/>
              <a:t>ChatApp</a:t>
            </a:r>
            <a:r>
              <a:rPr lang="mk-MK" sz="1600" dirty="0" smtClean="0"/>
              <a:t>. Имплементација на целосен </a:t>
            </a:r>
            <a:r>
              <a:rPr lang="en-US" sz="1600" dirty="0" smtClean="0"/>
              <a:t>Log in/Log Out </a:t>
            </a:r>
            <a:r>
              <a:rPr lang="mk-MK" sz="1600" dirty="0" smtClean="0"/>
              <a:t>систем и испраќање пораки како секоја останата чат апликација.</a:t>
            </a:r>
            <a:endParaRPr sz="1600" dirty="0">
              <a:solidFill>
                <a:srgbClr val="FFFFFF"/>
              </a:solidFill>
            </a:endParaRPr>
          </a:p>
        </p:txBody>
      </p:sp>
      <p:cxnSp>
        <p:nvCxnSpPr>
          <p:cNvPr id="298" name="Google Shape;298;p26"/>
          <p:cNvCxnSpPr/>
          <p:nvPr/>
        </p:nvCxnSpPr>
        <p:spPr>
          <a:xfrm>
            <a:off x="195444" y="850800"/>
            <a:ext cx="8711231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9072" y="1915074"/>
            <a:ext cx="6007069" cy="28688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4"/>
          <p:cNvSpPr txBox="1">
            <a:spLocks noGrp="1"/>
          </p:cNvSpPr>
          <p:nvPr>
            <p:ph type="ctrTitle"/>
          </p:nvPr>
        </p:nvSpPr>
        <p:spPr>
          <a:xfrm>
            <a:off x="4695600" y="1493904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/>
              <a:t>Sign Up/Log In</a:t>
            </a:r>
            <a:endParaRPr sz="3000" dirty="0"/>
          </a:p>
        </p:txBody>
      </p:sp>
      <p:sp>
        <p:nvSpPr>
          <p:cNvPr id="263" name="Google Shape;263;p24"/>
          <p:cNvSpPr txBox="1">
            <a:spLocks noGrp="1"/>
          </p:cNvSpPr>
          <p:nvPr>
            <p:ph type="subTitle" idx="1"/>
          </p:nvPr>
        </p:nvSpPr>
        <p:spPr>
          <a:xfrm>
            <a:off x="4695600" y="2100504"/>
            <a:ext cx="4250300" cy="21203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600" dirty="0" smtClean="0"/>
              <a:t>За да започнеш да ја користиш апликацијата ти треба како и секоја друга платформа нов или веќе постоечка сметка. Го кориситме </a:t>
            </a:r>
            <a:r>
              <a:rPr lang="en-US" sz="1600" dirty="0" smtClean="0"/>
              <a:t>firebase </a:t>
            </a:r>
            <a:r>
              <a:rPr lang="en-US" sz="1600" dirty="0" err="1" smtClean="0"/>
              <a:t>auth</a:t>
            </a:r>
            <a:r>
              <a:rPr lang="mk-MK" sz="1600" dirty="0" smtClean="0"/>
              <a:t> и </a:t>
            </a:r>
            <a:r>
              <a:rPr lang="en-US" sz="1600" dirty="0" smtClean="0"/>
              <a:t>firebase database </a:t>
            </a:r>
            <a:r>
              <a:rPr lang="mk-MK" sz="1600" dirty="0" smtClean="0"/>
              <a:t>за зачувување на вашите сметки кои се сигурни кај нас.</a:t>
            </a:r>
            <a:endParaRPr sz="1600" dirty="0"/>
          </a:p>
        </p:txBody>
      </p:sp>
      <p:cxnSp>
        <p:nvCxnSpPr>
          <p:cNvPr id="264" name="Google Shape;264;p24"/>
          <p:cNvCxnSpPr/>
          <p:nvPr/>
        </p:nvCxnSpPr>
        <p:spPr>
          <a:xfrm>
            <a:off x="4695600" y="2100504"/>
            <a:ext cx="4448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340" y="746940"/>
            <a:ext cx="1731934" cy="22615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2351" y="2100504"/>
            <a:ext cx="1925483" cy="24980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p43"/>
          <p:cNvSpPr txBox="1">
            <a:spLocks noGrp="1"/>
          </p:cNvSpPr>
          <p:nvPr>
            <p:ph type="title" idx="4294967295"/>
          </p:nvPr>
        </p:nvSpPr>
        <p:spPr>
          <a:xfrm>
            <a:off x="1015092" y="375696"/>
            <a:ext cx="7047300" cy="6105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Global Chat</a:t>
            </a:r>
            <a:endParaRPr sz="36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4" name="Google Shape;1294;p43"/>
          <p:cNvSpPr txBox="1">
            <a:spLocks noGrp="1"/>
          </p:cNvSpPr>
          <p:nvPr>
            <p:ph type="body" idx="4294967295"/>
          </p:nvPr>
        </p:nvSpPr>
        <p:spPr>
          <a:xfrm>
            <a:off x="208515" y="1174755"/>
            <a:ext cx="4313734" cy="38230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mk-MK" sz="1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Во овој дел на</a:t>
            </a:r>
            <a:r>
              <a:rPr lang="en-US" sz="1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1800" dirty="0" err="1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ChatApp</a:t>
            </a:r>
            <a:r>
              <a:rPr lang="en-US" sz="1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mk-MK" sz="1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стојат сите пораки и секој корисник кој има направено своја сметка. Се појавува кога некој самошто си направил своја нова сметка и времето на истата кога била креирана. Тука стојат сите почетни информации како што се </a:t>
            </a:r>
            <a:r>
              <a:rPr lang="en-US" sz="1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Sign Out, </a:t>
            </a:r>
            <a:r>
              <a:rPr lang="mk-MK" sz="1800" dirty="0" smtClea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приватни чатови, групи и дополнителни функционалности.</a:t>
            </a:r>
            <a:endParaRPr sz="1800" dirty="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" name="Google Shape;600;p30"/>
          <p:cNvCxnSpPr/>
          <p:nvPr/>
        </p:nvCxnSpPr>
        <p:spPr>
          <a:xfrm>
            <a:off x="208515" y="1035152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5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249" y="1539240"/>
            <a:ext cx="4409546" cy="24676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28"/>
          <p:cNvSpPr/>
          <p:nvPr/>
        </p:nvSpPr>
        <p:spPr>
          <a:xfrm>
            <a:off x="711385" y="308332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2" name="Google Shape;402;p28"/>
          <p:cNvSpPr/>
          <p:nvPr/>
        </p:nvSpPr>
        <p:spPr>
          <a:xfrm>
            <a:off x="711385" y="2165758"/>
            <a:ext cx="2326500" cy="381000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3" name="Google Shape;403;p28"/>
          <p:cNvSpPr txBox="1">
            <a:spLocks noGrp="1"/>
          </p:cNvSpPr>
          <p:nvPr>
            <p:ph type="ctrTitle" idx="4"/>
          </p:nvPr>
        </p:nvSpPr>
        <p:spPr>
          <a:xfrm>
            <a:off x="983085" y="292941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FFFFF"/>
                </a:solidFill>
              </a:rPr>
              <a:t>Private Chat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04" name="Google Shape;404;p28"/>
          <p:cNvSpPr txBox="1">
            <a:spLocks noGrp="1"/>
          </p:cNvSpPr>
          <p:nvPr>
            <p:ph type="ctrTitle"/>
          </p:nvPr>
        </p:nvSpPr>
        <p:spPr>
          <a:xfrm>
            <a:off x="897310" y="2334664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dirty="0" smtClean="0">
                <a:solidFill>
                  <a:schemeClr val="dk1"/>
                </a:solidFill>
              </a:rPr>
              <a:t>Приватност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06" name="Google Shape;406;p28"/>
          <p:cNvSpPr txBox="1">
            <a:spLocks noGrp="1"/>
          </p:cNvSpPr>
          <p:nvPr>
            <p:ph type="ctrTitle" idx="3"/>
          </p:nvPr>
        </p:nvSpPr>
        <p:spPr>
          <a:xfrm>
            <a:off x="897310" y="325759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dirty="0" smtClean="0">
                <a:solidFill>
                  <a:schemeClr val="dk1"/>
                </a:solidFill>
              </a:rPr>
              <a:t>Ефективност</a:t>
            </a:r>
            <a:endParaRPr dirty="0">
              <a:solidFill>
                <a:schemeClr val="dk1"/>
              </a:solidFill>
            </a:endParaRPr>
          </a:p>
        </p:txBody>
      </p:sp>
      <p:cxnSp>
        <p:nvCxnSpPr>
          <p:cNvPr id="407" name="Google Shape;407;p28"/>
          <p:cNvCxnSpPr/>
          <p:nvPr/>
        </p:nvCxnSpPr>
        <p:spPr>
          <a:xfrm>
            <a:off x="0" y="946496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8" name="Google Shape;408;p28"/>
          <p:cNvSpPr/>
          <p:nvPr/>
        </p:nvSpPr>
        <p:spPr>
          <a:xfrm>
            <a:off x="195085" y="214430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9" name="Google Shape;409;p28"/>
          <p:cNvSpPr/>
          <p:nvPr/>
        </p:nvSpPr>
        <p:spPr>
          <a:xfrm>
            <a:off x="195085" y="3061878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10" name="Google Shape;410;p28"/>
          <p:cNvSpPr/>
          <p:nvPr/>
        </p:nvSpPr>
        <p:spPr>
          <a:xfrm>
            <a:off x="308373" y="2258120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12" name="Google Shape;412;p28"/>
          <p:cNvGrpSpPr/>
          <p:nvPr/>
        </p:nvGrpSpPr>
        <p:grpSpPr>
          <a:xfrm rot="10800000" flipH="1">
            <a:off x="255710" y="3191972"/>
            <a:ext cx="302125" cy="163726"/>
            <a:chOff x="1319675" y="779200"/>
            <a:chExt cx="2343875" cy="1270175"/>
          </a:xfrm>
        </p:grpSpPr>
        <p:sp>
          <p:nvSpPr>
            <p:cNvPr id="413" name="Google Shape;413;p28"/>
            <p:cNvSpPr/>
            <p:nvPr/>
          </p:nvSpPr>
          <p:spPr>
            <a:xfrm>
              <a:off x="1319675" y="915950"/>
              <a:ext cx="717150" cy="996650"/>
            </a:xfrm>
            <a:custGeom>
              <a:avLst/>
              <a:gdLst/>
              <a:ahLst/>
              <a:cxnLst/>
              <a:rect l="l" t="t" r="r" b="b"/>
              <a:pathLst>
                <a:path w="28686" h="39866" extrusionOk="0">
                  <a:moveTo>
                    <a:pt x="28685" y="1"/>
                  </a:moveTo>
                  <a:lnTo>
                    <a:pt x="0" y="15557"/>
                  </a:lnTo>
                  <a:lnTo>
                    <a:pt x="0" y="24230"/>
                  </a:lnTo>
                  <a:lnTo>
                    <a:pt x="28685" y="39866"/>
                  </a:lnTo>
                  <a:lnTo>
                    <a:pt x="28685" y="29740"/>
                  </a:lnTo>
                  <a:lnTo>
                    <a:pt x="8713" y="19774"/>
                  </a:lnTo>
                  <a:lnTo>
                    <a:pt x="28685" y="10186"/>
                  </a:lnTo>
                  <a:lnTo>
                    <a:pt x="286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4" name="Google Shape;414;p28"/>
            <p:cNvSpPr/>
            <p:nvPr/>
          </p:nvSpPr>
          <p:spPr>
            <a:xfrm>
              <a:off x="2159125" y="779200"/>
              <a:ext cx="626150" cy="1270175"/>
            </a:xfrm>
            <a:custGeom>
              <a:avLst/>
              <a:gdLst/>
              <a:ahLst/>
              <a:cxnLst/>
              <a:rect l="l" t="t" r="r" b="b"/>
              <a:pathLst>
                <a:path w="25046" h="50807" extrusionOk="0">
                  <a:moveTo>
                    <a:pt x="19038" y="0"/>
                  </a:moveTo>
                  <a:lnTo>
                    <a:pt x="1" y="50806"/>
                  </a:lnTo>
                  <a:lnTo>
                    <a:pt x="5969" y="50806"/>
                  </a:lnTo>
                  <a:lnTo>
                    <a:pt x="2504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2945900" y="915950"/>
              <a:ext cx="717650" cy="996650"/>
            </a:xfrm>
            <a:custGeom>
              <a:avLst/>
              <a:gdLst/>
              <a:ahLst/>
              <a:cxnLst/>
              <a:rect l="l" t="t" r="r" b="b"/>
              <a:pathLst>
                <a:path w="28706" h="39866" extrusionOk="0">
                  <a:moveTo>
                    <a:pt x="0" y="1"/>
                  </a:moveTo>
                  <a:lnTo>
                    <a:pt x="0" y="10047"/>
                  </a:lnTo>
                  <a:lnTo>
                    <a:pt x="19992" y="19854"/>
                  </a:lnTo>
                  <a:lnTo>
                    <a:pt x="0" y="29740"/>
                  </a:lnTo>
                  <a:lnTo>
                    <a:pt x="0" y="39866"/>
                  </a:lnTo>
                  <a:lnTo>
                    <a:pt x="28705" y="24190"/>
                  </a:lnTo>
                  <a:lnTo>
                    <a:pt x="28705" y="1557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0500" y="1418790"/>
            <a:ext cx="5622914" cy="2645905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4800975" y="1420260"/>
            <a:ext cx="616845" cy="376944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9"/>
          <p:cNvSpPr/>
          <p:nvPr/>
        </p:nvSpPr>
        <p:spPr>
          <a:xfrm rot="10800000">
            <a:off x="5280730" y="2517152"/>
            <a:ext cx="2554054" cy="408061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29"/>
          <p:cNvSpPr/>
          <p:nvPr/>
        </p:nvSpPr>
        <p:spPr>
          <a:xfrm rot="10800000">
            <a:off x="5280730" y="1905581"/>
            <a:ext cx="2540316" cy="380757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48" name="Google Shape;448;p29"/>
          <p:cNvSpPr/>
          <p:nvPr/>
        </p:nvSpPr>
        <p:spPr>
          <a:xfrm rot="10800000">
            <a:off x="5301266" y="3173181"/>
            <a:ext cx="2536284" cy="392132"/>
          </a:xfrm>
          <a:prstGeom prst="homePlat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29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 smtClean="0">
                <a:solidFill>
                  <a:srgbClr val="FFFFFF"/>
                </a:solidFill>
              </a:rPr>
              <a:t>Group Chat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50" name="Google Shape;450;p29"/>
          <p:cNvSpPr/>
          <p:nvPr/>
        </p:nvSpPr>
        <p:spPr>
          <a:xfrm>
            <a:off x="7887446" y="2471154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29"/>
          <p:cNvSpPr/>
          <p:nvPr/>
        </p:nvSpPr>
        <p:spPr>
          <a:xfrm>
            <a:off x="7887446" y="1849839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29"/>
          <p:cNvSpPr/>
          <p:nvPr/>
        </p:nvSpPr>
        <p:spPr>
          <a:xfrm>
            <a:off x="8004607" y="1967002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9"/>
          <p:cNvSpPr/>
          <p:nvPr/>
        </p:nvSpPr>
        <p:spPr>
          <a:xfrm>
            <a:off x="7992771" y="2607642"/>
            <a:ext cx="213239" cy="196180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454" name="Google Shape;454;p29"/>
          <p:cNvSpPr/>
          <p:nvPr/>
        </p:nvSpPr>
        <p:spPr>
          <a:xfrm>
            <a:off x="7903950" y="3126800"/>
            <a:ext cx="423900" cy="4239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5" name="Google Shape;455;p29"/>
          <p:cNvGrpSpPr/>
          <p:nvPr/>
        </p:nvGrpSpPr>
        <p:grpSpPr>
          <a:xfrm>
            <a:off x="7983117" y="3218031"/>
            <a:ext cx="265543" cy="269920"/>
            <a:chOff x="4151375" y="238125"/>
            <a:chExt cx="2141475" cy="2176775"/>
          </a:xfrm>
        </p:grpSpPr>
        <p:sp>
          <p:nvSpPr>
            <p:cNvPr id="456" name="Google Shape;456;p29"/>
            <p:cNvSpPr/>
            <p:nvPr/>
          </p:nvSpPr>
          <p:spPr>
            <a:xfrm>
              <a:off x="4151375" y="399250"/>
              <a:ext cx="2141475" cy="2015650"/>
            </a:xfrm>
            <a:custGeom>
              <a:avLst/>
              <a:gdLst/>
              <a:ahLst/>
              <a:cxnLst/>
              <a:rect l="l" t="t" r="r" b="b"/>
              <a:pathLst>
                <a:path w="85659" h="80626" extrusionOk="0">
                  <a:moveTo>
                    <a:pt x="7003" y="0"/>
                  </a:moveTo>
                  <a:cubicBezTo>
                    <a:pt x="3144" y="0"/>
                    <a:pt x="1" y="3123"/>
                    <a:pt x="1" y="7002"/>
                  </a:cubicBezTo>
                  <a:lnTo>
                    <a:pt x="1" y="55620"/>
                  </a:lnTo>
                  <a:cubicBezTo>
                    <a:pt x="1" y="59499"/>
                    <a:pt x="3144" y="62623"/>
                    <a:pt x="7003" y="62623"/>
                  </a:cubicBezTo>
                  <a:lnTo>
                    <a:pt x="31033" y="62623"/>
                  </a:lnTo>
                  <a:lnTo>
                    <a:pt x="31033" y="72012"/>
                  </a:lnTo>
                  <a:lnTo>
                    <a:pt x="27234" y="72012"/>
                  </a:lnTo>
                  <a:cubicBezTo>
                    <a:pt x="24887" y="72072"/>
                    <a:pt x="23017" y="73981"/>
                    <a:pt x="23017" y="76309"/>
                  </a:cubicBezTo>
                  <a:cubicBezTo>
                    <a:pt x="23017" y="78656"/>
                    <a:pt x="24887" y="80566"/>
                    <a:pt x="27234" y="80625"/>
                  </a:cubicBezTo>
                  <a:lnTo>
                    <a:pt x="58426" y="80625"/>
                  </a:lnTo>
                  <a:cubicBezTo>
                    <a:pt x="60773" y="80566"/>
                    <a:pt x="62643" y="78656"/>
                    <a:pt x="62643" y="76309"/>
                  </a:cubicBezTo>
                  <a:cubicBezTo>
                    <a:pt x="62643" y="73981"/>
                    <a:pt x="60773" y="72072"/>
                    <a:pt x="58426" y="72012"/>
                  </a:cubicBezTo>
                  <a:lnTo>
                    <a:pt x="54646" y="72012"/>
                  </a:lnTo>
                  <a:lnTo>
                    <a:pt x="54646" y="62623"/>
                  </a:lnTo>
                  <a:lnTo>
                    <a:pt x="78656" y="62623"/>
                  </a:lnTo>
                  <a:cubicBezTo>
                    <a:pt x="82535" y="62623"/>
                    <a:pt x="85659" y="59499"/>
                    <a:pt x="85659" y="55620"/>
                  </a:cubicBezTo>
                  <a:lnTo>
                    <a:pt x="85659" y="7002"/>
                  </a:lnTo>
                  <a:cubicBezTo>
                    <a:pt x="85659" y="3123"/>
                    <a:pt x="82535" y="0"/>
                    <a:pt x="78656" y="0"/>
                  </a:cubicBezTo>
                  <a:lnTo>
                    <a:pt x="65925" y="0"/>
                  </a:lnTo>
                  <a:lnTo>
                    <a:pt x="65925" y="5749"/>
                  </a:lnTo>
                  <a:lnTo>
                    <a:pt x="78656" y="5749"/>
                  </a:lnTo>
                  <a:cubicBezTo>
                    <a:pt x="79353" y="5749"/>
                    <a:pt x="79930" y="6306"/>
                    <a:pt x="79930" y="7002"/>
                  </a:cubicBezTo>
                  <a:lnTo>
                    <a:pt x="79930" y="55620"/>
                  </a:lnTo>
                  <a:cubicBezTo>
                    <a:pt x="79930" y="56317"/>
                    <a:pt x="79353" y="56893"/>
                    <a:pt x="78656" y="56893"/>
                  </a:cubicBezTo>
                  <a:lnTo>
                    <a:pt x="7003" y="56893"/>
                  </a:lnTo>
                  <a:cubicBezTo>
                    <a:pt x="6307" y="56893"/>
                    <a:pt x="5750" y="56317"/>
                    <a:pt x="5750" y="55620"/>
                  </a:cubicBezTo>
                  <a:lnTo>
                    <a:pt x="5750" y="7002"/>
                  </a:lnTo>
                  <a:cubicBezTo>
                    <a:pt x="5750" y="6306"/>
                    <a:pt x="6307" y="5749"/>
                    <a:pt x="7003" y="5749"/>
                  </a:cubicBezTo>
                  <a:lnTo>
                    <a:pt x="19734" y="5749"/>
                  </a:lnTo>
                  <a:lnTo>
                    <a:pt x="19734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4788450" y="238125"/>
              <a:ext cx="867350" cy="1403950"/>
            </a:xfrm>
            <a:custGeom>
              <a:avLst/>
              <a:gdLst/>
              <a:ahLst/>
              <a:cxnLst/>
              <a:rect l="l" t="t" r="r" b="b"/>
              <a:pathLst>
                <a:path w="34694" h="56158" extrusionOk="0">
                  <a:moveTo>
                    <a:pt x="28964" y="5749"/>
                  </a:moveTo>
                  <a:lnTo>
                    <a:pt x="28964" y="45873"/>
                  </a:lnTo>
                  <a:lnTo>
                    <a:pt x="5729" y="45873"/>
                  </a:lnTo>
                  <a:lnTo>
                    <a:pt x="5729" y="5749"/>
                  </a:lnTo>
                  <a:close/>
                  <a:moveTo>
                    <a:pt x="17360" y="48060"/>
                  </a:moveTo>
                  <a:cubicBezTo>
                    <a:pt x="18003" y="48060"/>
                    <a:pt x="18661" y="48301"/>
                    <a:pt x="19197" y="48837"/>
                  </a:cubicBezTo>
                  <a:cubicBezTo>
                    <a:pt x="20848" y="50468"/>
                    <a:pt x="19674" y="53293"/>
                    <a:pt x="17347" y="53293"/>
                  </a:cubicBezTo>
                  <a:cubicBezTo>
                    <a:pt x="15895" y="53293"/>
                    <a:pt x="14741" y="52119"/>
                    <a:pt x="14741" y="50687"/>
                  </a:cubicBezTo>
                  <a:cubicBezTo>
                    <a:pt x="14741" y="49101"/>
                    <a:pt x="16020" y="48060"/>
                    <a:pt x="17360" y="48060"/>
                  </a:cubicBezTo>
                  <a:close/>
                  <a:moveTo>
                    <a:pt x="5351" y="0"/>
                  </a:moveTo>
                  <a:cubicBezTo>
                    <a:pt x="2387" y="0"/>
                    <a:pt x="0" y="2407"/>
                    <a:pt x="0" y="5351"/>
                  </a:cubicBezTo>
                  <a:lnTo>
                    <a:pt x="0" y="50806"/>
                  </a:lnTo>
                  <a:cubicBezTo>
                    <a:pt x="0" y="53770"/>
                    <a:pt x="2387" y="56157"/>
                    <a:pt x="5351" y="56157"/>
                  </a:cubicBezTo>
                  <a:lnTo>
                    <a:pt x="29342" y="56157"/>
                  </a:lnTo>
                  <a:cubicBezTo>
                    <a:pt x="32306" y="56157"/>
                    <a:pt x="34693" y="53770"/>
                    <a:pt x="34693" y="50806"/>
                  </a:cubicBezTo>
                  <a:lnTo>
                    <a:pt x="34693" y="5351"/>
                  </a:lnTo>
                  <a:cubicBezTo>
                    <a:pt x="34693" y="2407"/>
                    <a:pt x="32306" y="0"/>
                    <a:pt x="293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8" name="Google Shape;458;p29"/>
          <p:cNvCxnSpPr/>
          <p:nvPr/>
        </p:nvCxnSpPr>
        <p:spPr>
          <a:xfrm>
            <a:off x="5882725" y="1195336"/>
            <a:ext cx="33405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6" name="Google Shape;556;p29"/>
          <p:cNvSpPr txBox="1">
            <a:spLocks noGrp="1"/>
          </p:cNvSpPr>
          <p:nvPr>
            <p:ph type="ctrTitle"/>
          </p:nvPr>
        </p:nvSpPr>
        <p:spPr>
          <a:xfrm>
            <a:off x="5187809" y="2726896"/>
            <a:ext cx="2816798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800" dirty="0" smtClean="0">
                <a:solidFill>
                  <a:srgbClr val="0E2A47"/>
                </a:solidFill>
              </a:rPr>
              <a:t>Комуницирање </a:t>
            </a:r>
            <a:r>
              <a:rPr lang="mk-MK" sz="800" dirty="0" smtClean="0">
                <a:solidFill>
                  <a:srgbClr val="0E2A47"/>
                </a:solidFill>
              </a:rPr>
              <a:t>со вашите пријатели на едно </a:t>
            </a:r>
            <a:br>
              <a:rPr lang="mk-MK" sz="800" dirty="0" smtClean="0">
                <a:solidFill>
                  <a:srgbClr val="0E2A47"/>
                </a:solidFill>
              </a:rPr>
            </a:br>
            <a:r>
              <a:rPr lang="mk-MK" sz="800" dirty="0" smtClean="0">
                <a:solidFill>
                  <a:srgbClr val="0E2A47"/>
                </a:solidFill>
              </a:rPr>
              <a:t>место</a:t>
            </a:r>
            <a:endParaRPr sz="800" dirty="0">
              <a:solidFill>
                <a:srgbClr val="0E2A47"/>
              </a:solidFill>
            </a:endParaRPr>
          </a:p>
        </p:txBody>
      </p:sp>
      <p:sp>
        <p:nvSpPr>
          <p:cNvPr id="558" name="Google Shape;558;p29"/>
          <p:cNvSpPr txBox="1">
            <a:spLocks noGrp="1"/>
          </p:cNvSpPr>
          <p:nvPr>
            <p:ph type="ctrTitle" idx="3"/>
          </p:nvPr>
        </p:nvSpPr>
        <p:spPr>
          <a:xfrm>
            <a:off x="5511516" y="3332821"/>
            <a:ext cx="2313352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000" dirty="0" smtClean="0">
                <a:solidFill>
                  <a:srgbClr val="0E2A47"/>
                </a:solidFill>
              </a:rPr>
              <a:t>Достапни си</a:t>
            </a:r>
            <a:r>
              <a:rPr lang="mk-MK" sz="1000" dirty="0">
                <a:solidFill>
                  <a:srgbClr val="0E2A47"/>
                </a:solidFill>
              </a:rPr>
              <a:t>т</a:t>
            </a:r>
            <a:r>
              <a:rPr lang="mk-MK" sz="1000" dirty="0" smtClean="0">
                <a:solidFill>
                  <a:srgbClr val="0E2A47"/>
                </a:solidFill>
              </a:rPr>
              <a:t>е функционалности</a:t>
            </a:r>
            <a:endParaRPr sz="1000" dirty="0">
              <a:solidFill>
                <a:srgbClr val="0E2A47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5296" y="1973952"/>
            <a:ext cx="20940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k-MK" sz="1000" dirty="0" smtClean="0">
                <a:latin typeface="Roboto Black" panose="020B0604020202020204" charset="0"/>
                <a:ea typeface="Roboto Black" panose="020B0604020202020204" charset="0"/>
              </a:rPr>
              <a:t>Креирање на своја група</a:t>
            </a:r>
            <a:endParaRPr lang="en-US" sz="1000" dirty="0">
              <a:latin typeface="Roboto Black" panose="020B0604020202020204" charset="0"/>
              <a:ea typeface="Roboto Black" panose="020B060402020202020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200" y="237414"/>
            <a:ext cx="2241943" cy="198275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200" y="2333239"/>
            <a:ext cx="4801698" cy="23094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30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dirty="0" smtClean="0"/>
              <a:t>Дополнителни функционалности</a:t>
            </a:r>
            <a:endParaRPr dirty="0"/>
          </a:p>
        </p:txBody>
      </p:sp>
      <p:sp>
        <p:nvSpPr>
          <p:cNvPr id="564" name="Google Shape;564;p30"/>
          <p:cNvSpPr txBox="1">
            <a:spLocks noGrp="1"/>
          </p:cNvSpPr>
          <p:nvPr>
            <p:ph type="subTitle" idx="1"/>
          </p:nvPr>
        </p:nvSpPr>
        <p:spPr>
          <a:xfrm>
            <a:off x="3874944" y="3601475"/>
            <a:ext cx="1394100" cy="700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mk-MK" sz="900" dirty="0" smtClean="0"/>
              <a:t>Преглед на колку и кои корисници се онлајн</a:t>
            </a:r>
            <a:endParaRPr sz="900" dirty="0"/>
          </a:p>
        </p:txBody>
      </p:sp>
      <p:sp>
        <p:nvSpPr>
          <p:cNvPr id="565" name="Google Shape;565;p30"/>
          <p:cNvSpPr txBox="1">
            <a:spLocks noGrp="1"/>
          </p:cNvSpPr>
          <p:nvPr>
            <p:ph type="subTitle" idx="2"/>
          </p:nvPr>
        </p:nvSpPr>
        <p:spPr>
          <a:xfrm>
            <a:off x="5813494" y="3601475"/>
            <a:ext cx="1394100" cy="700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mk-MK" sz="900" dirty="0" smtClean="0"/>
              <a:t>Праќање слика во било кој чат дали сте во групен, приватен или глобале</a:t>
            </a:r>
            <a:endParaRPr sz="900" dirty="0"/>
          </a:p>
        </p:txBody>
      </p:sp>
      <p:sp>
        <p:nvSpPr>
          <p:cNvPr id="566" name="Google Shape;566;p30"/>
          <p:cNvSpPr txBox="1">
            <a:spLocks noGrp="1"/>
          </p:cNvSpPr>
          <p:nvPr>
            <p:ph type="subTitle" idx="3"/>
          </p:nvPr>
        </p:nvSpPr>
        <p:spPr>
          <a:xfrm>
            <a:off x="1936388" y="3601475"/>
            <a:ext cx="1394100" cy="7009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900" dirty="0" smtClean="0"/>
              <a:t>Веќе 4 опции за менување на позадина на чатот.</a:t>
            </a:r>
            <a:endParaRPr sz="900" dirty="0"/>
          </a:p>
        </p:txBody>
      </p:sp>
      <p:sp>
        <p:nvSpPr>
          <p:cNvPr id="567" name="Google Shape;567;p30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 smtClean="0"/>
              <a:t>Online Users</a:t>
            </a:r>
            <a:endParaRPr sz="1100" dirty="0"/>
          </a:p>
        </p:txBody>
      </p:sp>
      <p:sp>
        <p:nvSpPr>
          <p:cNvPr id="568" name="Google Shape;568;p30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100" dirty="0" smtClean="0"/>
              <a:t>Праќање на слика</a:t>
            </a:r>
            <a:endParaRPr sz="1100" dirty="0"/>
          </a:p>
        </p:txBody>
      </p:sp>
      <p:sp>
        <p:nvSpPr>
          <p:cNvPr id="569" name="Google Shape;569;p30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100" dirty="0" smtClean="0"/>
              <a:t>Менување на позадина</a:t>
            </a:r>
            <a:endParaRPr sz="1100" dirty="0"/>
          </a:p>
        </p:txBody>
      </p:sp>
      <p:cxnSp>
        <p:nvCxnSpPr>
          <p:cNvPr id="600" name="Google Shape;600;p30"/>
          <p:cNvCxnSpPr/>
          <p:nvPr/>
        </p:nvCxnSpPr>
        <p:spPr>
          <a:xfrm>
            <a:off x="311700" y="1191700"/>
            <a:ext cx="85206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390" y="1764285"/>
            <a:ext cx="1210096" cy="161663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8982" y="2106245"/>
            <a:ext cx="1566024" cy="12746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1689" y="2015680"/>
            <a:ext cx="1097709" cy="13652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40"/>
          <p:cNvSpPr txBox="1">
            <a:spLocks noGrp="1"/>
          </p:cNvSpPr>
          <p:nvPr>
            <p:ph type="ctrTitle"/>
          </p:nvPr>
        </p:nvSpPr>
        <p:spPr>
          <a:xfrm>
            <a:off x="3986574" y="1429225"/>
            <a:ext cx="456814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b="1" dirty="0" smtClean="0"/>
              <a:t>Фала Ви на вниманието</a:t>
            </a:r>
            <a:endParaRPr b="1" dirty="0">
              <a:latin typeface="Berlin Sans FB Demi" panose="020E0802020502020306" pitchFamily="34" charset="0"/>
            </a:endParaRPr>
          </a:p>
        </p:txBody>
      </p:sp>
      <p:sp>
        <p:nvSpPr>
          <p:cNvPr id="1127" name="Google Shape;1127;p40"/>
          <p:cNvSpPr txBox="1">
            <a:spLocks noGrp="1"/>
          </p:cNvSpPr>
          <p:nvPr>
            <p:ph type="subTitle" idx="1"/>
          </p:nvPr>
        </p:nvSpPr>
        <p:spPr>
          <a:xfrm>
            <a:off x="3986576" y="2421700"/>
            <a:ext cx="2874811" cy="187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100" i="1" dirty="0" smtClean="0"/>
              <a:t>Дали имате некакви прашања?</a:t>
            </a:r>
            <a:endParaRPr sz="1100"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uFill>
                  <a:noFill/>
                </a:uFill>
                <a:hlinkClick r:id="rId3"/>
              </a:rPr>
              <a:t>addyouremail@freepik.com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i="1" dirty="0" smtClean="0"/>
              <a:t>203058 Филип Џамтовски</a:t>
            </a:r>
            <a:endParaRPr i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i="1" dirty="0" smtClean="0"/>
              <a:t>203270 Никола Петровски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mk-MK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mk-MK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mk-MK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mk-MK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mk-MK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700" dirty="0" smtClean="0"/>
              <a:t>ФИНКИ</a:t>
            </a:r>
            <a:endParaRPr lang="mk-MK" sz="700" dirty="0"/>
          </a:p>
        </p:txBody>
      </p:sp>
      <p:grpSp>
        <p:nvGrpSpPr>
          <p:cNvPr id="1128" name="Google Shape;1128;p40"/>
          <p:cNvGrpSpPr/>
          <p:nvPr/>
        </p:nvGrpSpPr>
        <p:grpSpPr>
          <a:xfrm flipH="1">
            <a:off x="-3202689" y="0"/>
            <a:ext cx="7003164" cy="5077893"/>
            <a:chOff x="238125" y="262775"/>
            <a:chExt cx="7092825" cy="5151425"/>
          </a:xfrm>
        </p:grpSpPr>
        <p:sp>
          <p:nvSpPr>
            <p:cNvPr id="1129" name="Google Shape;1129;p40"/>
            <p:cNvSpPr/>
            <p:nvPr/>
          </p:nvSpPr>
          <p:spPr>
            <a:xfrm>
              <a:off x="4565450" y="4835675"/>
              <a:ext cx="850200" cy="445800"/>
            </a:xfrm>
            <a:custGeom>
              <a:avLst/>
              <a:gdLst/>
              <a:ahLst/>
              <a:cxnLst/>
              <a:rect l="l" t="t" r="r" b="b"/>
              <a:pathLst>
                <a:path w="34008" h="17832" extrusionOk="0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0"/>
            <p:cNvSpPr/>
            <p:nvPr/>
          </p:nvSpPr>
          <p:spPr>
            <a:xfrm>
              <a:off x="5848675" y="1425000"/>
              <a:ext cx="423525" cy="132575"/>
            </a:xfrm>
            <a:custGeom>
              <a:avLst/>
              <a:gdLst/>
              <a:ahLst/>
              <a:cxnLst/>
              <a:rect l="l" t="t" r="r" b="b"/>
              <a:pathLst>
                <a:path w="16941" h="5303" extrusionOk="0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0"/>
            <p:cNvSpPr/>
            <p:nvPr/>
          </p:nvSpPr>
          <p:spPr>
            <a:xfrm>
              <a:off x="5941025" y="1557925"/>
              <a:ext cx="238825" cy="95175"/>
            </a:xfrm>
            <a:custGeom>
              <a:avLst/>
              <a:gdLst/>
              <a:ahLst/>
              <a:cxnLst/>
              <a:rect l="l" t="t" r="r" b="b"/>
              <a:pathLst>
                <a:path w="9553" h="3807" extrusionOk="0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0"/>
            <p:cNvSpPr/>
            <p:nvPr/>
          </p:nvSpPr>
          <p:spPr>
            <a:xfrm>
              <a:off x="6009475" y="1680125"/>
              <a:ext cx="119425" cy="102525"/>
            </a:xfrm>
            <a:custGeom>
              <a:avLst/>
              <a:gdLst/>
              <a:ahLst/>
              <a:cxnLst/>
              <a:rect l="l" t="t" r="r" b="b"/>
              <a:pathLst>
                <a:path w="4777" h="4101" extrusionOk="0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0"/>
            <p:cNvSpPr/>
            <p:nvPr/>
          </p:nvSpPr>
          <p:spPr>
            <a:xfrm>
              <a:off x="5753150" y="1286475"/>
              <a:ext cx="614575" cy="170775"/>
            </a:xfrm>
            <a:custGeom>
              <a:avLst/>
              <a:gdLst/>
              <a:ahLst/>
              <a:cxnLst/>
              <a:rect l="l" t="t" r="r" b="b"/>
              <a:pathLst>
                <a:path w="24583" h="6831" extrusionOk="0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0"/>
            <p:cNvSpPr/>
            <p:nvPr/>
          </p:nvSpPr>
          <p:spPr>
            <a:xfrm>
              <a:off x="1997375" y="1099025"/>
              <a:ext cx="3593400" cy="4136275"/>
            </a:xfrm>
            <a:custGeom>
              <a:avLst/>
              <a:gdLst/>
              <a:ahLst/>
              <a:cxnLst/>
              <a:rect l="l" t="t" r="r" b="b"/>
              <a:pathLst>
                <a:path w="143736" h="165451" extrusionOk="0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0"/>
            <p:cNvSpPr/>
            <p:nvPr/>
          </p:nvSpPr>
          <p:spPr>
            <a:xfrm>
              <a:off x="2271225" y="2928325"/>
              <a:ext cx="977575" cy="976000"/>
            </a:xfrm>
            <a:custGeom>
              <a:avLst/>
              <a:gdLst/>
              <a:ahLst/>
              <a:cxnLst/>
              <a:rect l="l" t="t" r="r" b="b"/>
              <a:pathLst>
                <a:path w="39103" h="39040" extrusionOk="0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0"/>
            <p:cNvSpPr/>
            <p:nvPr/>
          </p:nvSpPr>
          <p:spPr>
            <a:xfrm>
              <a:off x="3957250" y="299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0"/>
            <p:cNvSpPr/>
            <p:nvPr/>
          </p:nvSpPr>
          <p:spPr>
            <a:xfrm>
              <a:off x="3307675" y="2819750"/>
              <a:ext cx="697375" cy="688475"/>
            </a:xfrm>
            <a:custGeom>
              <a:avLst/>
              <a:gdLst/>
              <a:ahLst/>
              <a:cxnLst/>
              <a:rect l="l" t="t" r="r" b="b"/>
              <a:pathLst>
                <a:path w="27895" h="27539" extrusionOk="0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0"/>
            <p:cNvSpPr/>
            <p:nvPr/>
          </p:nvSpPr>
          <p:spPr>
            <a:xfrm>
              <a:off x="2445675" y="3165225"/>
              <a:ext cx="592975" cy="501025"/>
            </a:xfrm>
            <a:custGeom>
              <a:avLst/>
              <a:gdLst/>
              <a:ahLst/>
              <a:cxnLst/>
              <a:rect l="l" t="t" r="r" b="b"/>
              <a:pathLst>
                <a:path w="23719" h="20041" extrusionOk="0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0"/>
            <p:cNvSpPr/>
            <p:nvPr/>
          </p:nvSpPr>
          <p:spPr>
            <a:xfrm>
              <a:off x="3481225" y="3027000"/>
              <a:ext cx="333850" cy="275925"/>
            </a:xfrm>
            <a:custGeom>
              <a:avLst/>
              <a:gdLst/>
              <a:ahLst/>
              <a:cxnLst/>
              <a:rect l="l" t="t" r="r" b="b"/>
              <a:pathLst>
                <a:path w="13354" h="11037" extrusionOk="0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0"/>
            <p:cNvSpPr/>
            <p:nvPr/>
          </p:nvSpPr>
          <p:spPr>
            <a:xfrm>
              <a:off x="639325" y="2213475"/>
              <a:ext cx="444225" cy="442625"/>
            </a:xfrm>
            <a:custGeom>
              <a:avLst/>
              <a:gdLst/>
              <a:ahLst/>
              <a:cxnLst/>
              <a:rect l="l" t="t" r="r" b="b"/>
              <a:pathLst>
                <a:path w="17769" h="17705" extrusionOk="0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0"/>
            <p:cNvSpPr/>
            <p:nvPr/>
          </p:nvSpPr>
          <p:spPr>
            <a:xfrm>
              <a:off x="1112175" y="2165725"/>
              <a:ext cx="313675" cy="310475"/>
            </a:xfrm>
            <a:custGeom>
              <a:avLst/>
              <a:gdLst/>
              <a:ahLst/>
              <a:cxnLst/>
              <a:rect l="l" t="t" r="r" b="b"/>
              <a:pathLst>
                <a:path w="12547" h="12419" extrusionOk="0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0"/>
            <p:cNvSpPr/>
            <p:nvPr/>
          </p:nvSpPr>
          <p:spPr>
            <a:xfrm>
              <a:off x="4310700" y="22087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0"/>
            <p:cNvSpPr/>
            <p:nvPr/>
          </p:nvSpPr>
          <p:spPr>
            <a:xfrm>
              <a:off x="4310700" y="23456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0"/>
            <p:cNvSpPr/>
            <p:nvPr/>
          </p:nvSpPr>
          <p:spPr>
            <a:xfrm>
              <a:off x="4310700" y="24825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0"/>
            <p:cNvSpPr/>
            <p:nvPr/>
          </p:nvSpPr>
          <p:spPr>
            <a:xfrm>
              <a:off x="4310700" y="2621050"/>
              <a:ext cx="1028525" cy="39850"/>
            </a:xfrm>
            <a:custGeom>
              <a:avLst/>
              <a:gdLst/>
              <a:ahLst/>
              <a:cxnLst/>
              <a:rect l="l" t="t" r="r" b="b"/>
              <a:pathLst>
                <a:path w="41141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0"/>
            <p:cNvSpPr/>
            <p:nvPr/>
          </p:nvSpPr>
          <p:spPr>
            <a:xfrm>
              <a:off x="4310700" y="27579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0"/>
            <p:cNvSpPr/>
            <p:nvPr/>
          </p:nvSpPr>
          <p:spPr>
            <a:xfrm>
              <a:off x="4310700" y="28949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0"/>
            <p:cNvSpPr/>
            <p:nvPr/>
          </p:nvSpPr>
          <p:spPr>
            <a:xfrm>
              <a:off x="4310700" y="30318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0"/>
            <p:cNvSpPr/>
            <p:nvPr/>
          </p:nvSpPr>
          <p:spPr>
            <a:xfrm>
              <a:off x="4310700" y="316875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0"/>
            <p:cNvSpPr/>
            <p:nvPr/>
          </p:nvSpPr>
          <p:spPr>
            <a:xfrm>
              <a:off x="4310700" y="33056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0"/>
            <p:cNvSpPr/>
            <p:nvPr/>
          </p:nvSpPr>
          <p:spPr>
            <a:xfrm>
              <a:off x="4310700" y="344257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0"/>
            <p:cNvSpPr/>
            <p:nvPr/>
          </p:nvSpPr>
          <p:spPr>
            <a:xfrm>
              <a:off x="4310700" y="3579500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0"/>
            <p:cNvSpPr/>
            <p:nvPr/>
          </p:nvSpPr>
          <p:spPr>
            <a:xfrm>
              <a:off x="4310700" y="3716425"/>
              <a:ext cx="1028525" cy="39825"/>
            </a:xfrm>
            <a:custGeom>
              <a:avLst/>
              <a:gdLst/>
              <a:ahLst/>
              <a:cxnLst/>
              <a:rect l="l" t="t" r="r" b="b"/>
              <a:pathLst>
                <a:path w="41141" h="1593" extrusionOk="0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0"/>
            <p:cNvSpPr/>
            <p:nvPr/>
          </p:nvSpPr>
          <p:spPr>
            <a:xfrm>
              <a:off x="2293525" y="220870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0"/>
            <p:cNvSpPr/>
            <p:nvPr/>
          </p:nvSpPr>
          <p:spPr>
            <a:xfrm>
              <a:off x="2293525" y="2345625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0"/>
            <p:cNvSpPr/>
            <p:nvPr/>
          </p:nvSpPr>
          <p:spPr>
            <a:xfrm>
              <a:off x="2293525" y="2482550"/>
              <a:ext cx="1776800" cy="39825"/>
            </a:xfrm>
            <a:custGeom>
              <a:avLst/>
              <a:gdLst/>
              <a:ahLst/>
              <a:cxnLst/>
              <a:rect l="l" t="t" r="r" b="b"/>
              <a:pathLst>
                <a:path w="71072" h="1593" extrusionOk="0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0"/>
            <p:cNvSpPr/>
            <p:nvPr/>
          </p:nvSpPr>
          <p:spPr>
            <a:xfrm>
              <a:off x="2293525" y="2621050"/>
              <a:ext cx="1195675" cy="39850"/>
            </a:xfrm>
            <a:custGeom>
              <a:avLst/>
              <a:gdLst/>
              <a:ahLst/>
              <a:cxnLst/>
              <a:rect l="l" t="t" r="r" b="b"/>
              <a:pathLst>
                <a:path w="47827" h="1594" extrusionOk="0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0"/>
            <p:cNvSpPr/>
            <p:nvPr/>
          </p:nvSpPr>
          <p:spPr>
            <a:xfrm>
              <a:off x="4430100" y="1931675"/>
              <a:ext cx="730800" cy="119450"/>
            </a:xfrm>
            <a:custGeom>
              <a:avLst/>
              <a:gdLst/>
              <a:ahLst/>
              <a:cxnLst/>
              <a:rect l="l" t="t" r="r" b="b"/>
              <a:pathLst>
                <a:path w="29232" h="4778" extrusionOk="0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0"/>
            <p:cNvSpPr/>
            <p:nvPr/>
          </p:nvSpPr>
          <p:spPr>
            <a:xfrm>
              <a:off x="2817325" y="1931675"/>
              <a:ext cx="729200" cy="119450"/>
            </a:xfrm>
            <a:custGeom>
              <a:avLst/>
              <a:gdLst/>
              <a:ahLst/>
              <a:cxnLst/>
              <a:rect l="l" t="t" r="r" b="b"/>
              <a:pathLst>
                <a:path w="29168" h="4778" extrusionOk="0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0"/>
            <p:cNvSpPr/>
            <p:nvPr/>
          </p:nvSpPr>
          <p:spPr>
            <a:xfrm>
              <a:off x="628175" y="3272225"/>
              <a:ext cx="765825" cy="1550725"/>
            </a:xfrm>
            <a:custGeom>
              <a:avLst/>
              <a:gdLst/>
              <a:ahLst/>
              <a:cxnLst/>
              <a:rect l="l" t="t" r="r" b="b"/>
              <a:pathLst>
                <a:path w="30633" h="62029" extrusionOk="0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0"/>
            <p:cNvSpPr/>
            <p:nvPr/>
          </p:nvSpPr>
          <p:spPr>
            <a:xfrm>
              <a:off x="972075" y="4366000"/>
              <a:ext cx="79625" cy="398050"/>
            </a:xfrm>
            <a:custGeom>
              <a:avLst/>
              <a:gdLst/>
              <a:ahLst/>
              <a:cxnLst/>
              <a:rect l="l" t="t" r="r" b="b"/>
              <a:pathLst>
                <a:path w="3185" h="15922" extrusionOk="0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0"/>
            <p:cNvSpPr/>
            <p:nvPr/>
          </p:nvSpPr>
          <p:spPr>
            <a:xfrm>
              <a:off x="2436800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0"/>
            <p:cNvSpPr/>
            <p:nvPr/>
          </p:nvSpPr>
          <p:spPr>
            <a:xfrm>
              <a:off x="2791850" y="685075"/>
              <a:ext cx="213350" cy="214950"/>
            </a:xfrm>
            <a:custGeom>
              <a:avLst/>
              <a:gdLst/>
              <a:ahLst/>
              <a:cxnLst/>
              <a:rect l="l" t="t" r="r" b="b"/>
              <a:pathLst>
                <a:path w="8534" h="8598" extrusionOk="0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0"/>
            <p:cNvSpPr/>
            <p:nvPr/>
          </p:nvSpPr>
          <p:spPr>
            <a:xfrm>
              <a:off x="3146875" y="685075"/>
              <a:ext cx="213375" cy="214950"/>
            </a:xfrm>
            <a:custGeom>
              <a:avLst/>
              <a:gdLst/>
              <a:ahLst/>
              <a:cxnLst/>
              <a:rect l="l" t="t" r="r" b="b"/>
              <a:pathLst>
                <a:path w="8535" h="8598" extrusionOk="0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0"/>
            <p:cNvSpPr/>
            <p:nvPr/>
          </p:nvSpPr>
          <p:spPr>
            <a:xfrm>
              <a:off x="2258475" y="570450"/>
              <a:ext cx="1280075" cy="444200"/>
            </a:xfrm>
            <a:custGeom>
              <a:avLst/>
              <a:gdLst/>
              <a:ahLst/>
              <a:cxnLst/>
              <a:rect l="l" t="t" r="r" b="b"/>
              <a:pathLst>
                <a:path w="51203" h="17768" extrusionOk="0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0"/>
            <p:cNvSpPr/>
            <p:nvPr/>
          </p:nvSpPr>
          <p:spPr>
            <a:xfrm>
              <a:off x="4947550" y="262775"/>
              <a:ext cx="1147925" cy="384100"/>
            </a:xfrm>
            <a:custGeom>
              <a:avLst/>
              <a:gdLst/>
              <a:ahLst/>
              <a:cxnLst/>
              <a:rect l="l" t="t" r="r" b="b"/>
              <a:pathLst>
                <a:path w="45917" h="15364" extrusionOk="0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0"/>
            <p:cNvSpPr/>
            <p:nvPr/>
          </p:nvSpPr>
          <p:spPr>
            <a:xfrm>
              <a:off x="5336025" y="1923725"/>
              <a:ext cx="162400" cy="135350"/>
            </a:xfrm>
            <a:custGeom>
              <a:avLst/>
              <a:gdLst/>
              <a:ahLst/>
              <a:cxnLst/>
              <a:rect l="l" t="t" r="r" b="b"/>
              <a:pathLst>
                <a:path w="6496" h="5414" extrusionOk="0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0"/>
            <p:cNvSpPr/>
            <p:nvPr/>
          </p:nvSpPr>
          <p:spPr>
            <a:xfrm>
              <a:off x="2651725" y="4047575"/>
              <a:ext cx="135375" cy="116250"/>
            </a:xfrm>
            <a:custGeom>
              <a:avLst/>
              <a:gdLst/>
              <a:ahLst/>
              <a:cxnLst/>
              <a:rect l="l" t="t" r="r" b="b"/>
              <a:pathLst>
                <a:path w="5415" h="4650" extrusionOk="0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0"/>
            <p:cNvSpPr/>
            <p:nvPr/>
          </p:nvSpPr>
          <p:spPr>
            <a:xfrm>
              <a:off x="2481375" y="1923725"/>
              <a:ext cx="164025" cy="135350"/>
            </a:xfrm>
            <a:custGeom>
              <a:avLst/>
              <a:gdLst/>
              <a:ahLst/>
              <a:cxnLst/>
              <a:rect l="l" t="t" r="r" b="b"/>
              <a:pathLst>
                <a:path w="6561" h="5414" extrusionOk="0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0"/>
            <p:cNvSpPr/>
            <p:nvPr/>
          </p:nvSpPr>
          <p:spPr>
            <a:xfrm>
              <a:off x="1459250" y="2527125"/>
              <a:ext cx="243625" cy="208425"/>
            </a:xfrm>
            <a:custGeom>
              <a:avLst/>
              <a:gdLst/>
              <a:ahLst/>
              <a:cxnLst/>
              <a:rect l="l" t="t" r="r" b="b"/>
              <a:pathLst>
                <a:path w="9745" h="8337" extrusionOk="0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0"/>
            <p:cNvSpPr/>
            <p:nvPr/>
          </p:nvSpPr>
          <p:spPr>
            <a:xfrm>
              <a:off x="471827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0"/>
            <p:cNvSpPr/>
            <p:nvPr/>
          </p:nvSpPr>
          <p:spPr>
            <a:xfrm>
              <a:off x="4971425" y="1636825"/>
              <a:ext cx="243625" cy="208900"/>
            </a:xfrm>
            <a:custGeom>
              <a:avLst/>
              <a:gdLst/>
              <a:ahLst/>
              <a:cxnLst/>
              <a:rect l="l" t="t" r="r" b="b"/>
              <a:pathLst>
                <a:path w="9745" h="8356" extrusionOk="0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0"/>
            <p:cNvSpPr/>
            <p:nvPr/>
          </p:nvSpPr>
          <p:spPr>
            <a:xfrm>
              <a:off x="6803925" y="2260975"/>
              <a:ext cx="243625" cy="208850"/>
            </a:xfrm>
            <a:custGeom>
              <a:avLst/>
              <a:gdLst/>
              <a:ahLst/>
              <a:cxnLst/>
              <a:rect l="l" t="t" r="r" b="b"/>
              <a:pathLst>
                <a:path w="9745" h="8354" extrusionOk="0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0"/>
            <p:cNvSpPr/>
            <p:nvPr/>
          </p:nvSpPr>
          <p:spPr>
            <a:xfrm>
              <a:off x="5711750" y="2736450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0"/>
            <p:cNvSpPr/>
            <p:nvPr/>
          </p:nvSpPr>
          <p:spPr>
            <a:xfrm>
              <a:off x="5789775" y="945725"/>
              <a:ext cx="197425" cy="169225"/>
            </a:xfrm>
            <a:custGeom>
              <a:avLst/>
              <a:gdLst/>
              <a:ahLst/>
              <a:cxnLst/>
              <a:rect l="l" t="t" r="r" b="b"/>
              <a:pathLst>
                <a:path w="7897" h="6769" extrusionOk="0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0"/>
            <p:cNvSpPr/>
            <p:nvPr/>
          </p:nvSpPr>
          <p:spPr>
            <a:xfrm>
              <a:off x="6049275" y="945725"/>
              <a:ext cx="197450" cy="169225"/>
            </a:xfrm>
            <a:custGeom>
              <a:avLst/>
              <a:gdLst/>
              <a:ahLst/>
              <a:cxnLst/>
              <a:rect l="l" t="t" r="r" b="b"/>
              <a:pathLst>
                <a:path w="7898" h="6769" extrusionOk="0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0"/>
            <p:cNvSpPr/>
            <p:nvPr/>
          </p:nvSpPr>
          <p:spPr>
            <a:xfrm>
              <a:off x="3006775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0"/>
            <p:cNvSpPr/>
            <p:nvPr/>
          </p:nvSpPr>
          <p:spPr>
            <a:xfrm>
              <a:off x="3264700" y="4857175"/>
              <a:ext cx="197450" cy="169575"/>
            </a:xfrm>
            <a:custGeom>
              <a:avLst/>
              <a:gdLst/>
              <a:ahLst/>
              <a:cxnLst/>
              <a:rect l="l" t="t" r="r" b="b"/>
              <a:pathLst>
                <a:path w="7898" h="6783" extrusionOk="0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0"/>
            <p:cNvSpPr/>
            <p:nvPr/>
          </p:nvSpPr>
          <p:spPr>
            <a:xfrm>
              <a:off x="6307200" y="945725"/>
              <a:ext cx="195850" cy="169225"/>
            </a:xfrm>
            <a:custGeom>
              <a:avLst/>
              <a:gdLst/>
              <a:ahLst/>
              <a:cxnLst/>
              <a:rect l="l" t="t" r="r" b="b"/>
              <a:pathLst>
                <a:path w="7834" h="6769" extrusionOk="0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0"/>
            <p:cNvSpPr/>
            <p:nvPr/>
          </p:nvSpPr>
          <p:spPr>
            <a:xfrm>
              <a:off x="3767800" y="8363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0"/>
            <p:cNvSpPr/>
            <p:nvPr/>
          </p:nvSpPr>
          <p:spPr>
            <a:xfrm>
              <a:off x="3505100" y="4547475"/>
              <a:ext cx="287750" cy="207875"/>
            </a:xfrm>
            <a:custGeom>
              <a:avLst/>
              <a:gdLst/>
              <a:ahLst/>
              <a:cxnLst/>
              <a:rect l="l" t="t" r="r" b="b"/>
              <a:pathLst>
                <a:path w="11510" h="8315" extrusionOk="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0"/>
            <p:cNvSpPr/>
            <p:nvPr/>
          </p:nvSpPr>
          <p:spPr>
            <a:xfrm>
              <a:off x="1495875" y="2773900"/>
              <a:ext cx="203800" cy="1459975"/>
            </a:xfrm>
            <a:custGeom>
              <a:avLst/>
              <a:gdLst/>
              <a:ahLst/>
              <a:cxnLst/>
              <a:rect l="l" t="t" r="r" b="b"/>
              <a:pathLst>
                <a:path w="8152" h="58399" extrusionOk="0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0"/>
            <p:cNvSpPr/>
            <p:nvPr/>
          </p:nvSpPr>
          <p:spPr>
            <a:xfrm>
              <a:off x="4119650" y="868550"/>
              <a:ext cx="133750" cy="157250"/>
            </a:xfrm>
            <a:custGeom>
              <a:avLst/>
              <a:gdLst/>
              <a:ahLst/>
              <a:cxnLst/>
              <a:rect l="l" t="t" r="r" b="b"/>
              <a:pathLst>
                <a:path w="5350" h="6290" extrusionOk="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0"/>
            <p:cNvSpPr/>
            <p:nvPr/>
          </p:nvSpPr>
          <p:spPr>
            <a:xfrm>
              <a:off x="5961700" y="1944425"/>
              <a:ext cx="812000" cy="746725"/>
            </a:xfrm>
            <a:custGeom>
              <a:avLst/>
              <a:gdLst/>
              <a:ahLst/>
              <a:cxnLst/>
              <a:rect l="l" t="t" r="r" b="b"/>
              <a:pathLst>
                <a:path w="32480" h="29869" extrusionOk="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0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avLst/>
              <a:gdLst/>
              <a:ahLst/>
              <a:cxnLst/>
              <a:rect l="l" t="t" r="r" b="b"/>
              <a:pathLst>
                <a:path w="38849" h="29869" extrusionOk="0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0"/>
            <p:cNvSpPr/>
            <p:nvPr/>
          </p:nvSpPr>
          <p:spPr>
            <a:xfrm>
              <a:off x="5700600" y="3254725"/>
              <a:ext cx="246800" cy="1534800"/>
            </a:xfrm>
            <a:custGeom>
              <a:avLst/>
              <a:gdLst/>
              <a:ahLst/>
              <a:cxnLst/>
              <a:rect l="l" t="t" r="r" b="b"/>
              <a:pathLst>
                <a:path w="9872" h="61392" extrusionOk="0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0"/>
            <p:cNvSpPr/>
            <p:nvPr/>
          </p:nvSpPr>
          <p:spPr>
            <a:xfrm>
              <a:off x="6150075" y="3201275"/>
              <a:ext cx="131675" cy="74175"/>
            </a:xfrm>
            <a:custGeom>
              <a:avLst/>
              <a:gdLst/>
              <a:ahLst/>
              <a:cxnLst/>
              <a:rect l="l" t="t" r="r" b="b"/>
              <a:pathLst>
                <a:path w="5267" h="2967" extrusionOk="0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6616075" y="3944100"/>
              <a:ext cx="157625" cy="176750"/>
            </a:xfrm>
            <a:custGeom>
              <a:avLst/>
              <a:gdLst/>
              <a:ahLst/>
              <a:cxnLst/>
              <a:rect l="l" t="t" r="r" b="b"/>
              <a:pathLst>
                <a:path w="6305" h="7070" extrusionOk="0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0"/>
            <p:cNvSpPr/>
            <p:nvPr/>
          </p:nvSpPr>
          <p:spPr>
            <a:xfrm>
              <a:off x="6299225" y="3275275"/>
              <a:ext cx="313675" cy="328125"/>
            </a:xfrm>
            <a:custGeom>
              <a:avLst/>
              <a:gdLst/>
              <a:ahLst/>
              <a:cxnLst/>
              <a:rect l="l" t="t" r="r" b="b"/>
              <a:pathLst>
                <a:path w="12547" h="13125" extrusionOk="0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5732450" y="3078000"/>
              <a:ext cx="244700" cy="157625"/>
            </a:xfrm>
            <a:custGeom>
              <a:avLst/>
              <a:gdLst/>
              <a:ahLst/>
              <a:cxnLst/>
              <a:rect l="l" t="t" r="r" b="b"/>
              <a:pathLst>
                <a:path w="9788" h="6305" extrusionOk="0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6651200" y="3786250"/>
              <a:ext cx="58825" cy="118075"/>
            </a:xfrm>
            <a:custGeom>
              <a:avLst/>
              <a:gdLst/>
              <a:ahLst/>
              <a:cxnLst/>
              <a:rect l="l" t="t" r="r" b="b"/>
              <a:pathLst>
                <a:path w="2353" h="4723" extrusionOk="0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0"/>
            <p:cNvSpPr/>
            <p:nvPr/>
          </p:nvSpPr>
          <p:spPr>
            <a:xfrm>
              <a:off x="6007875" y="3155300"/>
              <a:ext cx="121025" cy="59650"/>
            </a:xfrm>
            <a:custGeom>
              <a:avLst/>
              <a:gdLst/>
              <a:ahLst/>
              <a:cxnLst/>
              <a:rect l="l" t="t" r="r" b="b"/>
              <a:pathLst>
                <a:path w="4841" h="2386" extrusionOk="0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0"/>
            <p:cNvSpPr/>
            <p:nvPr/>
          </p:nvSpPr>
          <p:spPr>
            <a:xfrm>
              <a:off x="6599900" y="3634350"/>
              <a:ext cx="76675" cy="115525"/>
            </a:xfrm>
            <a:custGeom>
              <a:avLst/>
              <a:gdLst/>
              <a:ahLst/>
              <a:cxnLst/>
              <a:rect l="l" t="t" r="r" b="b"/>
              <a:pathLst>
                <a:path w="3067" h="4621" extrusionOk="0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238125" y="2229325"/>
              <a:ext cx="224500" cy="433150"/>
            </a:xfrm>
            <a:custGeom>
              <a:avLst/>
              <a:gdLst/>
              <a:ahLst/>
              <a:cxnLst/>
              <a:rect l="l" t="t" r="r" b="b"/>
              <a:pathLst>
                <a:path w="8980" h="17326" extrusionOk="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0"/>
            <p:cNvSpPr/>
            <p:nvPr/>
          </p:nvSpPr>
          <p:spPr>
            <a:xfrm>
              <a:off x="417375" y="2847300"/>
              <a:ext cx="91425" cy="108125"/>
            </a:xfrm>
            <a:custGeom>
              <a:avLst/>
              <a:gdLst/>
              <a:ahLst/>
              <a:cxnLst/>
              <a:rect l="l" t="t" r="r" b="b"/>
              <a:pathLst>
                <a:path w="3657" h="4325" extrusionOk="0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360700" y="2701425"/>
              <a:ext cx="71675" cy="113900"/>
            </a:xfrm>
            <a:custGeom>
              <a:avLst/>
              <a:gdLst/>
              <a:ahLst/>
              <a:cxnLst/>
              <a:rect l="l" t="t" r="r" b="b"/>
              <a:pathLst>
                <a:path w="2867" h="4556" extrusionOk="0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379800" y="2081500"/>
              <a:ext cx="80800" cy="112900"/>
            </a:xfrm>
            <a:custGeom>
              <a:avLst/>
              <a:gdLst/>
              <a:ahLst/>
              <a:cxnLst/>
              <a:rect l="l" t="t" r="r" b="b"/>
              <a:pathLst>
                <a:path w="3232" h="4516" extrusionOk="0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0"/>
            <p:cNvSpPr/>
            <p:nvPr/>
          </p:nvSpPr>
          <p:spPr>
            <a:xfrm>
              <a:off x="516725" y="174062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0"/>
            <p:cNvSpPr/>
            <p:nvPr/>
          </p:nvSpPr>
          <p:spPr>
            <a:xfrm>
              <a:off x="451450" y="1948450"/>
              <a:ext cx="90775" cy="104250"/>
            </a:xfrm>
            <a:custGeom>
              <a:avLst/>
              <a:gdLst/>
              <a:ahLst/>
              <a:cxnLst/>
              <a:rect l="l" t="t" r="r" b="b"/>
              <a:pathLst>
                <a:path w="3631" h="4170" extrusionOk="0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0"/>
            <p:cNvSpPr/>
            <p:nvPr/>
          </p:nvSpPr>
          <p:spPr>
            <a:xfrm>
              <a:off x="504525" y="2977900"/>
              <a:ext cx="231950" cy="235450"/>
            </a:xfrm>
            <a:custGeom>
              <a:avLst/>
              <a:gdLst/>
              <a:ahLst/>
              <a:cxnLst/>
              <a:rect l="l" t="t" r="r" b="b"/>
              <a:pathLst>
                <a:path w="9278" h="9418" extrusionOk="0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0"/>
            <p:cNvSpPr/>
            <p:nvPr/>
          </p:nvSpPr>
          <p:spPr>
            <a:xfrm>
              <a:off x="7060250" y="2937275"/>
              <a:ext cx="87600" cy="107625"/>
            </a:xfrm>
            <a:custGeom>
              <a:avLst/>
              <a:gdLst/>
              <a:ahLst/>
              <a:cxnLst/>
              <a:rect l="l" t="t" r="r" b="b"/>
              <a:pathLst>
                <a:path w="3504" h="4305" extrusionOk="0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0"/>
            <p:cNvSpPr/>
            <p:nvPr/>
          </p:nvSpPr>
          <p:spPr>
            <a:xfrm>
              <a:off x="7136675" y="2790600"/>
              <a:ext cx="71675" cy="115475"/>
            </a:xfrm>
            <a:custGeom>
              <a:avLst/>
              <a:gdLst/>
              <a:ahLst/>
              <a:cxnLst/>
              <a:rect l="l" t="t" r="r" b="b"/>
              <a:pathLst>
                <a:path w="2867" h="4619" extrusionOk="0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0"/>
            <p:cNvSpPr/>
            <p:nvPr/>
          </p:nvSpPr>
          <p:spPr>
            <a:xfrm>
              <a:off x="6832600" y="3069275"/>
              <a:ext cx="226100" cy="234825"/>
            </a:xfrm>
            <a:custGeom>
              <a:avLst/>
              <a:gdLst/>
              <a:ahLst/>
              <a:cxnLst/>
              <a:rect l="l" t="t" r="r" b="b"/>
              <a:pathLst>
                <a:path w="9044" h="9393" extrusionOk="0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0"/>
            <p:cNvSpPr/>
            <p:nvPr/>
          </p:nvSpPr>
          <p:spPr>
            <a:xfrm>
              <a:off x="7108025" y="2320075"/>
              <a:ext cx="222925" cy="434750"/>
            </a:xfrm>
            <a:custGeom>
              <a:avLst/>
              <a:gdLst/>
              <a:ahLst/>
              <a:cxnLst/>
              <a:rect l="l" t="t" r="r" b="b"/>
              <a:pathLst>
                <a:path w="8917" h="17390" extrusionOk="0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0"/>
            <p:cNvSpPr/>
            <p:nvPr/>
          </p:nvSpPr>
          <p:spPr>
            <a:xfrm>
              <a:off x="7025225" y="2038025"/>
              <a:ext cx="92375" cy="105425"/>
            </a:xfrm>
            <a:custGeom>
              <a:avLst/>
              <a:gdLst/>
              <a:ahLst/>
              <a:cxnLst/>
              <a:rect l="l" t="t" r="r" b="b"/>
              <a:pathLst>
                <a:path w="3695" h="4217" extrusionOk="0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0"/>
            <p:cNvSpPr/>
            <p:nvPr/>
          </p:nvSpPr>
          <p:spPr>
            <a:xfrm>
              <a:off x="7111200" y="2171525"/>
              <a:ext cx="78050" cy="113625"/>
            </a:xfrm>
            <a:custGeom>
              <a:avLst/>
              <a:gdLst/>
              <a:ahLst/>
              <a:cxnLst/>
              <a:rect l="l" t="t" r="r" b="b"/>
              <a:pathLst>
                <a:path w="3122" h="4545" extrusionOk="0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0"/>
            <p:cNvSpPr/>
            <p:nvPr/>
          </p:nvSpPr>
          <p:spPr>
            <a:xfrm>
              <a:off x="6829400" y="1831375"/>
              <a:ext cx="222925" cy="222925"/>
            </a:xfrm>
            <a:custGeom>
              <a:avLst/>
              <a:gdLst/>
              <a:ahLst/>
              <a:cxnLst/>
              <a:rect l="l" t="t" r="r" b="b"/>
              <a:pathLst>
                <a:path w="8917" h="8917" extrusionOk="0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0"/>
            <p:cNvSpPr/>
            <p:nvPr/>
          </p:nvSpPr>
          <p:spPr>
            <a:xfrm>
              <a:off x="1369300" y="4886275"/>
              <a:ext cx="322425" cy="328350"/>
            </a:xfrm>
            <a:custGeom>
              <a:avLst/>
              <a:gdLst/>
              <a:ahLst/>
              <a:cxnLst/>
              <a:rect l="l" t="t" r="r" b="b"/>
              <a:pathLst>
                <a:path w="12897" h="13134" extrusionOk="0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0"/>
            <p:cNvSpPr/>
            <p:nvPr/>
          </p:nvSpPr>
          <p:spPr>
            <a:xfrm>
              <a:off x="1849075" y="5273675"/>
              <a:ext cx="130825" cy="60350"/>
            </a:xfrm>
            <a:custGeom>
              <a:avLst/>
              <a:gdLst/>
              <a:ahLst/>
              <a:cxnLst/>
              <a:rect l="l" t="t" r="r" b="b"/>
              <a:pathLst>
                <a:path w="5233" h="2414" extrusionOk="0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0"/>
            <p:cNvSpPr/>
            <p:nvPr/>
          </p:nvSpPr>
          <p:spPr>
            <a:xfrm>
              <a:off x="1276025" y="4585150"/>
              <a:ext cx="55875" cy="116800"/>
            </a:xfrm>
            <a:custGeom>
              <a:avLst/>
              <a:gdLst/>
              <a:ahLst/>
              <a:cxnLst/>
              <a:rect l="l" t="t" r="r" b="b"/>
              <a:pathLst>
                <a:path w="2235" h="4672" extrusionOk="0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0"/>
            <p:cNvSpPr/>
            <p:nvPr/>
          </p:nvSpPr>
          <p:spPr>
            <a:xfrm>
              <a:off x="1307975" y="4740050"/>
              <a:ext cx="74875" cy="114750"/>
            </a:xfrm>
            <a:custGeom>
              <a:avLst/>
              <a:gdLst/>
              <a:ahLst/>
              <a:cxnLst/>
              <a:rect l="l" t="t" r="r" b="b"/>
              <a:pathLst>
                <a:path w="2995" h="4590" extrusionOk="0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0"/>
            <p:cNvSpPr/>
            <p:nvPr/>
          </p:nvSpPr>
          <p:spPr>
            <a:xfrm>
              <a:off x="1214075" y="4367600"/>
              <a:ext cx="157625" cy="178325"/>
            </a:xfrm>
            <a:custGeom>
              <a:avLst/>
              <a:gdLst/>
              <a:ahLst/>
              <a:cxnLst/>
              <a:rect l="l" t="t" r="r" b="b"/>
              <a:pathLst>
                <a:path w="6305" h="7133" extrusionOk="0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0"/>
            <p:cNvSpPr/>
            <p:nvPr/>
          </p:nvSpPr>
          <p:spPr>
            <a:xfrm>
              <a:off x="1702125" y="5214500"/>
              <a:ext cx="131300" cy="73350"/>
            </a:xfrm>
            <a:custGeom>
              <a:avLst/>
              <a:gdLst/>
              <a:ahLst/>
              <a:cxnLst/>
              <a:rect l="l" t="t" r="r" b="b"/>
              <a:pathLst>
                <a:path w="5252" h="2934" extrusionOk="0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0"/>
            <p:cNvSpPr/>
            <p:nvPr/>
          </p:nvSpPr>
          <p:spPr>
            <a:xfrm>
              <a:off x="2014900" y="5254400"/>
              <a:ext cx="237250" cy="157625"/>
            </a:xfrm>
            <a:custGeom>
              <a:avLst/>
              <a:gdLst/>
              <a:ahLst/>
              <a:cxnLst/>
              <a:rect l="l" t="t" r="r" b="b"/>
              <a:pathLst>
                <a:path w="9490" h="6305" extrusionOk="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0"/>
            <p:cNvSpPr/>
            <p:nvPr/>
          </p:nvSpPr>
          <p:spPr>
            <a:xfrm>
              <a:off x="3619725" y="1871175"/>
              <a:ext cx="240450" cy="240450"/>
            </a:xfrm>
            <a:custGeom>
              <a:avLst/>
              <a:gdLst/>
              <a:ahLst/>
              <a:cxnLst/>
              <a:rect l="l" t="t" r="r" b="b"/>
              <a:pathLst>
                <a:path w="9618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0"/>
            <p:cNvSpPr/>
            <p:nvPr/>
          </p:nvSpPr>
          <p:spPr>
            <a:xfrm>
              <a:off x="44110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0"/>
            <p:cNvSpPr/>
            <p:nvPr/>
          </p:nvSpPr>
          <p:spPr>
            <a:xfrm>
              <a:off x="4718275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0"/>
            <p:cNvSpPr/>
            <p:nvPr/>
          </p:nvSpPr>
          <p:spPr>
            <a:xfrm>
              <a:off x="5320100" y="772625"/>
              <a:ext cx="240425" cy="240450"/>
            </a:xfrm>
            <a:custGeom>
              <a:avLst/>
              <a:gdLst/>
              <a:ahLst/>
              <a:cxnLst/>
              <a:rect l="l" t="t" r="r" b="b"/>
              <a:pathLst>
                <a:path w="9617" h="9618" extrusionOk="0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0"/>
            <p:cNvSpPr/>
            <p:nvPr/>
          </p:nvSpPr>
          <p:spPr>
            <a:xfrm>
              <a:off x="1718775" y="4396250"/>
              <a:ext cx="472875" cy="608200"/>
            </a:xfrm>
            <a:custGeom>
              <a:avLst/>
              <a:gdLst/>
              <a:ahLst/>
              <a:cxnLst/>
              <a:rect l="l" t="t" r="r" b="b"/>
              <a:pathLst>
                <a:path w="18915" h="24328" extrusionOk="0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0"/>
            <p:cNvSpPr/>
            <p:nvPr/>
          </p:nvSpPr>
          <p:spPr>
            <a:xfrm>
              <a:off x="1817475" y="4498150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0"/>
            <p:cNvSpPr/>
            <p:nvPr/>
          </p:nvSpPr>
          <p:spPr>
            <a:xfrm>
              <a:off x="1817475" y="4574575"/>
              <a:ext cx="280225" cy="39825"/>
            </a:xfrm>
            <a:custGeom>
              <a:avLst/>
              <a:gdLst/>
              <a:ahLst/>
              <a:cxnLst/>
              <a:rect l="l" t="t" r="r" b="b"/>
              <a:pathLst>
                <a:path w="11209" h="1593" extrusionOk="0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0"/>
            <p:cNvSpPr/>
            <p:nvPr/>
          </p:nvSpPr>
          <p:spPr>
            <a:xfrm>
              <a:off x="1817475" y="4650975"/>
              <a:ext cx="221325" cy="39850"/>
            </a:xfrm>
            <a:custGeom>
              <a:avLst/>
              <a:gdLst/>
              <a:ahLst/>
              <a:cxnLst/>
              <a:rect l="l" t="t" r="r" b="b"/>
              <a:pathLst>
                <a:path w="8853" h="1594" extrusionOk="0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0"/>
            <p:cNvSpPr/>
            <p:nvPr/>
          </p:nvSpPr>
          <p:spPr>
            <a:xfrm>
              <a:off x="6358150" y="2643350"/>
              <a:ext cx="401225" cy="445825"/>
            </a:xfrm>
            <a:custGeom>
              <a:avLst/>
              <a:gdLst/>
              <a:ahLst/>
              <a:cxnLst/>
              <a:rect l="l" t="t" r="r" b="b"/>
              <a:pathLst>
                <a:path w="16049" h="17833" extrusionOk="0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0"/>
            <p:cNvSpPr/>
            <p:nvPr/>
          </p:nvSpPr>
          <p:spPr>
            <a:xfrm>
              <a:off x="3627700" y="319425"/>
              <a:ext cx="525400" cy="450050"/>
            </a:xfrm>
            <a:custGeom>
              <a:avLst/>
              <a:gdLst/>
              <a:ahLst/>
              <a:cxnLst/>
              <a:rect l="l" t="t" r="r" b="b"/>
              <a:pathLst>
                <a:path w="21016" h="18002" extrusionOk="0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40"/>
            <p:cNvSpPr/>
            <p:nvPr/>
          </p:nvSpPr>
          <p:spPr>
            <a:xfrm>
              <a:off x="3778950" y="401675"/>
              <a:ext cx="101900" cy="235650"/>
            </a:xfrm>
            <a:custGeom>
              <a:avLst/>
              <a:gdLst/>
              <a:ahLst/>
              <a:cxnLst/>
              <a:rect l="l" t="t" r="r" b="b"/>
              <a:pathLst>
                <a:path w="4076" h="9426" extrusionOk="0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40"/>
            <p:cNvSpPr/>
            <p:nvPr/>
          </p:nvSpPr>
          <p:spPr>
            <a:xfrm>
              <a:off x="2650150" y="1654650"/>
              <a:ext cx="173550" cy="173575"/>
            </a:xfrm>
            <a:custGeom>
              <a:avLst/>
              <a:gdLst/>
              <a:ahLst/>
              <a:cxnLst/>
              <a:rect l="l" t="t" r="r" b="b"/>
              <a:pathLst>
                <a:path w="6942" h="6943" extrusionOk="0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0"/>
            <p:cNvSpPr/>
            <p:nvPr/>
          </p:nvSpPr>
          <p:spPr>
            <a:xfrm>
              <a:off x="1094650" y="26911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0"/>
            <p:cNvSpPr/>
            <p:nvPr/>
          </p:nvSpPr>
          <p:spPr>
            <a:xfrm>
              <a:off x="1723550" y="1665800"/>
              <a:ext cx="151275" cy="151275"/>
            </a:xfrm>
            <a:custGeom>
              <a:avLst/>
              <a:gdLst/>
              <a:ahLst/>
              <a:cxnLst/>
              <a:rect l="l" t="t" r="r" b="b"/>
              <a:pathLst>
                <a:path w="6051" h="6051" extrusionOk="0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0"/>
            <p:cNvSpPr/>
            <p:nvPr/>
          </p:nvSpPr>
          <p:spPr>
            <a:xfrm>
              <a:off x="6334250" y="436700"/>
              <a:ext cx="149700" cy="151275"/>
            </a:xfrm>
            <a:custGeom>
              <a:avLst/>
              <a:gdLst/>
              <a:ahLst/>
              <a:cxnLst/>
              <a:rect l="l" t="t" r="r" b="b"/>
              <a:pathLst>
                <a:path w="5988" h="6051" extrusionOk="0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0"/>
            <p:cNvSpPr/>
            <p:nvPr/>
          </p:nvSpPr>
          <p:spPr>
            <a:xfrm>
              <a:off x="6866025" y="2581250"/>
              <a:ext cx="149675" cy="151275"/>
            </a:xfrm>
            <a:custGeom>
              <a:avLst/>
              <a:gdLst/>
              <a:ahLst/>
              <a:cxnLst/>
              <a:rect l="l" t="t" r="r" b="b"/>
              <a:pathLst>
                <a:path w="5987" h="6051" extrusionOk="0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0"/>
            <p:cNvSpPr/>
            <p:nvPr/>
          </p:nvSpPr>
          <p:spPr>
            <a:xfrm>
              <a:off x="1094650" y="2971325"/>
              <a:ext cx="171975" cy="173550"/>
            </a:xfrm>
            <a:custGeom>
              <a:avLst/>
              <a:gdLst/>
              <a:ahLst/>
              <a:cxnLst/>
              <a:rect l="l" t="t" r="r" b="b"/>
              <a:pathLst>
                <a:path w="6879" h="6942" extrusionOk="0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0"/>
            <p:cNvSpPr/>
            <p:nvPr/>
          </p:nvSpPr>
          <p:spPr>
            <a:xfrm>
              <a:off x="2409725" y="1654650"/>
              <a:ext cx="171975" cy="173575"/>
            </a:xfrm>
            <a:custGeom>
              <a:avLst/>
              <a:gdLst/>
              <a:ahLst/>
              <a:cxnLst/>
              <a:rect l="l" t="t" r="r" b="b"/>
              <a:pathLst>
                <a:path w="6879" h="6943" extrusionOk="0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0"/>
            <p:cNvSpPr/>
            <p:nvPr/>
          </p:nvSpPr>
          <p:spPr>
            <a:xfrm>
              <a:off x="4450800" y="4440825"/>
              <a:ext cx="1246650" cy="250000"/>
            </a:xfrm>
            <a:custGeom>
              <a:avLst/>
              <a:gdLst/>
              <a:ahLst/>
              <a:cxnLst/>
              <a:rect l="l" t="t" r="r" b="b"/>
              <a:pathLst>
                <a:path w="49866" h="10000" extrusionOk="0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0"/>
            <p:cNvSpPr/>
            <p:nvPr/>
          </p:nvSpPr>
          <p:spPr>
            <a:xfrm>
              <a:off x="3118225" y="1673750"/>
              <a:ext cx="1514100" cy="135375"/>
            </a:xfrm>
            <a:custGeom>
              <a:avLst/>
              <a:gdLst/>
              <a:ahLst/>
              <a:cxnLst/>
              <a:rect l="l" t="t" r="r" b="b"/>
              <a:pathLst>
                <a:path w="60564" h="5415" extrusionOk="0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0"/>
            <p:cNvSpPr/>
            <p:nvPr/>
          </p:nvSpPr>
          <p:spPr>
            <a:xfrm>
              <a:off x="1349400" y="323650"/>
              <a:ext cx="2101600" cy="616175"/>
            </a:xfrm>
            <a:custGeom>
              <a:avLst/>
              <a:gdLst/>
              <a:ahLst/>
              <a:cxnLst/>
              <a:rect l="l" t="t" r="r" b="b"/>
              <a:pathLst>
                <a:path w="84064" h="24647" extrusionOk="0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0"/>
            <p:cNvSpPr/>
            <p:nvPr/>
          </p:nvSpPr>
          <p:spPr>
            <a:xfrm>
              <a:off x="5823200" y="713725"/>
              <a:ext cx="843825" cy="1111300"/>
            </a:xfrm>
            <a:custGeom>
              <a:avLst/>
              <a:gdLst/>
              <a:ahLst/>
              <a:cxnLst/>
              <a:rect l="l" t="t" r="r" b="b"/>
              <a:pathLst>
                <a:path w="33753" h="44452" extrusionOk="0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0"/>
            <p:cNvSpPr/>
            <p:nvPr/>
          </p:nvSpPr>
          <p:spPr>
            <a:xfrm>
              <a:off x="924300" y="661175"/>
              <a:ext cx="135350" cy="314875"/>
            </a:xfrm>
            <a:custGeom>
              <a:avLst/>
              <a:gdLst/>
              <a:ahLst/>
              <a:cxnLst/>
              <a:rect l="l" t="t" r="r" b="b"/>
              <a:pathLst>
                <a:path w="5414" h="12595" extrusionOk="0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0"/>
            <p:cNvSpPr/>
            <p:nvPr/>
          </p:nvSpPr>
          <p:spPr>
            <a:xfrm>
              <a:off x="1782450" y="3907475"/>
              <a:ext cx="135350" cy="315250"/>
            </a:xfrm>
            <a:custGeom>
              <a:avLst/>
              <a:gdLst/>
              <a:ahLst/>
              <a:cxnLst/>
              <a:rect l="l" t="t" r="r" b="b"/>
              <a:pathLst>
                <a:path w="5414" h="12610" extrusionOk="0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0"/>
            <p:cNvSpPr/>
            <p:nvPr/>
          </p:nvSpPr>
          <p:spPr>
            <a:xfrm>
              <a:off x="1113775" y="661175"/>
              <a:ext cx="133750" cy="314875"/>
            </a:xfrm>
            <a:custGeom>
              <a:avLst/>
              <a:gdLst/>
              <a:ahLst/>
              <a:cxnLst/>
              <a:rect l="l" t="t" r="r" b="b"/>
              <a:pathLst>
                <a:path w="5350" h="12595" extrusionOk="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0"/>
            <p:cNvSpPr/>
            <p:nvPr/>
          </p:nvSpPr>
          <p:spPr>
            <a:xfrm>
              <a:off x="1782450" y="2181650"/>
              <a:ext cx="135350" cy="1668525"/>
            </a:xfrm>
            <a:custGeom>
              <a:avLst/>
              <a:gdLst/>
              <a:ahLst/>
              <a:cxnLst/>
              <a:rect l="l" t="t" r="r" b="b"/>
              <a:pathLst>
                <a:path w="5414" h="66741" extrusionOk="0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0"/>
            <p:cNvSpPr/>
            <p:nvPr/>
          </p:nvSpPr>
          <p:spPr>
            <a:xfrm>
              <a:off x="5576425" y="4885025"/>
              <a:ext cx="1047625" cy="159225"/>
            </a:xfrm>
            <a:custGeom>
              <a:avLst/>
              <a:gdLst/>
              <a:ahLst/>
              <a:cxnLst/>
              <a:rect l="l" t="t" r="r" b="b"/>
              <a:pathLst>
                <a:path w="41905" h="6369" extrusionOk="0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0"/>
            <p:cNvSpPr/>
            <p:nvPr/>
          </p:nvSpPr>
          <p:spPr>
            <a:xfrm>
              <a:off x="5523875" y="5074475"/>
              <a:ext cx="1100175" cy="157650"/>
            </a:xfrm>
            <a:custGeom>
              <a:avLst/>
              <a:gdLst/>
              <a:ahLst/>
              <a:cxnLst/>
              <a:rect l="l" t="t" r="r" b="b"/>
              <a:pathLst>
                <a:path w="44007" h="6306" extrusionOk="0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0"/>
            <p:cNvSpPr/>
            <p:nvPr/>
          </p:nvSpPr>
          <p:spPr>
            <a:xfrm>
              <a:off x="2408625" y="5020350"/>
              <a:ext cx="1230225" cy="393850"/>
            </a:xfrm>
            <a:custGeom>
              <a:avLst/>
              <a:gdLst/>
              <a:ahLst/>
              <a:cxnLst/>
              <a:rect l="l" t="t" r="r" b="b"/>
              <a:pathLst>
                <a:path w="49209" h="15754" extrusionOk="0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0"/>
            <p:cNvSpPr/>
            <p:nvPr/>
          </p:nvSpPr>
          <p:spPr>
            <a:xfrm>
              <a:off x="819225" y="2831225"/>
              <a:ext cx="197450" cy="168025"/>
            </a:xfrm>
            <a:custGeom>
              <a:avLst/>
              <a:gdLst/>
              <a:ahLst/>
              <a:cxnLst/>
              <a:rect l="l" t="t" r="r" b="b"/>
              <a:pathLst>
                <a:path w="7898" h="6721" extrusionOk="0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0"/>
            <p:cNvSpPr/>
            <p:nvPr/>
          </p:nvSpPr>
          <p:spPr>
            <a:xfrm>
              <a:off x="860625" y="1842525"/>
              <a:ext cx="619350" cy="135350"/>
            </a:xfrm>
            <a:custGeom>
              <a:avLst/>
              <a:gdLst/>
              <a:ahLst/>
              <a:cxnLst/>
              <a:rect l="l" t="t" r="r" b="b"/>
              <a:pathLst>
                <a:path w="24774" h="5414" extrusionOk="0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0"/>
            <p:cNvSpPr/>
            <p:nvPr/>
          </p:nvSpPr>
          <p:spPr>
            <a:xfrm>
              <a:off x="6060425" y="4273650"/>
              <a:ext cx="627300" cy="495175"/>
            </a:xfrm>
            <a:custGeom>
              <a:avLst/>
              <a:gdLst/>
              <a:ahLst/>
              <a:cxnLst/>
              <a:rect l="l" t="t" r="r" b="b"/>
              <a:pathLst>
                <a:path w="25092" h="19807" extrusionOk="0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0"/>
            <p:cNvSpPr/>
            <p:nvPr/>
          </p:nvSpPr>
          <p:spPr>
            <a:xfrm>
              <a:off x="6033350" y="2694300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0"/>
            <p:cNvSpPr/>
            <p:nvPr/>
          </p:nvSpPr>
          <p:spPr>
            <a:xfrm>
              <a:off x="6162325" y="2694300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0"/>
            <p:cNvSpPr/>
            <p:nvPr/>
          </p:nvSpPr>
          <p:spPr>
            <a:xfrm>
              <a:off x="6033350" y="2820075"/>
              <a:ext cx="97150" cy="98725"/>
            </a:xfrm>
            <a:custGeom>
              <a:avLst/>
              <a:gdLst/>
              <a:ahLst/>
              <a:cxnLst/>
              <a:rect l="l" t="t" r="r" b="b"/>
              <a:pathLst>
                <a:path w="3886" h="3949" extrusionOk="0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0"/>
            <p:cNvSpPr/>
            <p:nvPr/>
          </p:nvSpPr>
          <p:spPr>
            <a:xfrm>
              <a:off x="6162325" y="2820075"/>
              <a:ext cx="98725" cy="98725"/>
            </a:xfrm>
            <a:custGeom>
              <a:avLst/>
              <a:gdLst/>
              <a:ahLst/>
              <a:cxnLst/>
              <a:rect l="l" t="t" r="r" b="b"/>
              <a:pathLst>
                <a:path w="3949" h="3949" extrusionOk="0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0"/>
            <p:cNvSpPr/>
            <p:nvPr/>
          </p:nvSpPr>
          <p:spPr>
            <a:xfrm>
              <a:off x="6076350" y="3681400"/>
              <a:ext cx="176750" cy="455375"/>
            </a:xfrm>
            <a:custGeom>
              <a:avLst/>
              <a:gdLst/>
              <a:ahLst/>
              <a:cxnLst/>
              <a:rect l="l" t="t" r="r" b="b"/>
              <a:pathLst>
                <a:path w="7070" h="18215" extrusionOk="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0"/>
            <p:cNvSpPr/>
            <p:nvPr/>
          </p:nvSpPr>
          <p:spPr>
            <a:xfrm>
              <a:off x="6270575" y="3679800"/>
              <a:ext cx="178350" cy="456975"/>
            </a:xfrm>
            <a:custGeom>
              <a:avLst/>
              <a:gdLst/>
              <a:ahLst/>
              <a:cxnLst/>
              <a:rect l="l" t="t" r="r" b="b"/>
              <a:pathLst>
                <a:path w="7134" h="18279" extrusionOk="0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0"/>
            <p:cNvSpPr/>
            <p:nvPr/>
          </p:nvSpPr>
          <p:spPr>
            <a:xfrm>
              <a:off x="6170275" y="3772150"/>
              <a:ext cx="184700" cy="116250"/>
            </a:xfrm>
            <a:custGeom>
              <a:avLst/>
              <a:gdLst/>
              <a:ahLst/>
              <a:cxnLst/>
              <a:rect l="l" t="t" r="r" b="b"/>
              <a:pathLst>
                <a:path w="7388" h="4650" extrusionOk="0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0"/>
            <p:cNvSpPr/>
            <p:nvPr/>
          </p:nvSpPr>
          <p:spPr>
            <a:xfrm>
              <a:off x="6132075" y="3928175"/>
              <a:ext cx="261125" cy="208600"/>
            </a:xfrm>
            <a:custGeom>
              <a:avLst/>
              <a:gdLst/>
              <a:ahLst/>
              <a:cxnLst/>
              <a:rect l="l" t="t" r="r" b="b"/>
              <a:pathLst>
                <a:path w="10445" h="8344" extrusionOk="0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0"/>
            <p:cNvSpPr/>
            <p:nvPr/>
          </p:nvSpPr>
          <p:spPr>
            <a:xfrm>
              <a:off x="6262625" y="392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0"/>
            <p:cNvSpPr/>
            <p:nvPr/>
          </p:nvSpPr>
          <p:spPr>
            <a:xfrm>
              <a:off x="6036550" y="3628850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0"/>
            <p:cNvSpPr/>
            <p:nvPr/>
          </p:nvSpPr>
          <p:spPr>
            <a:xfrm>
              <a:off x="6036550" y="4149475"/>
              <a:ext cx="447400" cy="39825"/>
            </a:xfrm>
            <a:custGeom>
              <a:avLst/>
              <a:gdLst/>
              <a:ahLst/>
              <a:cxnLst/>
              <a:rect l="l" t="t" r="r" b="b"/>
              <a:pathLst>
                <a:path w="17896" h="1593" extrusionOk="0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0"/>
            <p:cNvSpPr/>
            <p:nvPr/>
          </p:nvSpPr>
          <p:spPr>
            <a:xfrm>
              <a:off x="6163900" y="2121150"/>
              <a:ext cx="122575" cy="176750"/>
            </a:xfrm>
            <a:custGeom>
              <a:avLst/>
              <a:gdLst/>
              <a:ahLst/>
              <a:cxnLst/>
              <a:rect l="l" t="t" r="r" b="b"/>
              <a:pathLst>
                <a:path w="4903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0"/>
            <p:cNvSpPr/>
            <p:nvPr/>
          </p:nvSpPr>
          <p:spPr>
            <a:xfrm>
              <a:off x="6302425" y="2121150"/>
              <a:ext cx="138525" cy="176750"/>
            </a:xfrm>
            <a:custGeom>
              <a:avLst/>
              <a:gdLst/>
              <a:ahLst/>
              <a:cxnLst/>
              <a:rect l="l" t="t" r="r" b="b"/>
              <a:pathLst>
                <a:path w="5541" h="7070" extrusionOk="0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0"/>
            <p:cNvSpPr/>
            <p:nvPr/>
          </p:nvSpPr>
          <p:spPr>
            <a:xfrm>
              <a:off x="6472775" y="2121150"/>
              <a:ext cx="121025" cy="176750"/>
            </a:xfrm>
            <a:custGeom>
              <a:avLst/>
              <a:gdLst/>
              <a:ahLst/>
              <a:cxnLst/>
              <a:rect l="l" t="t" r="r" b="b"/>
              <a:pathLst>
                <a:path w="4841" h="7070" extrusionOk="0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0"/>
            <p:cNvSpPr/>
            <p:nvPr/>
          </p:nvSpPr>
          <p:spPr>
            <a:xfrm>
              <a:off x="1688525" y="661175"/>
              <a:ext cx="92350" cy="178350"/>
            </a:xfrm>
            <a:custGeom>
              <a:avLst/>
              <a:gdLst/>
              <a:ahLst/>
              <a:cxnLst/>
              <a:rect l="l" t="t" r="r" b="b"/>
              <a:pathLst>
                <a:path w="3694" h="7134" extrusionOk="0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0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avLst/>
              <a:gdLst/>
              <a:ahLst/>
              <a:cxnLst/>
              <a:rect l="l" t="t" r="r" b="b"/>
              <a:pathLst>
                <a:path w="5478" h="7070" extrusionOk="0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0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avLst/>
              <a:gdLst/>
              <a:ahLst/>
              <a:cxnLst/>
              <a:rect l="l" t="t" r="r" b="b"/>
              <a:pathLst>
                <a:path w="5605" h="7070" extrusionOk="0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0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avLst/>
              <a:gdLst/>
              <a:ahLst/>
              <a:cxnLst/>
              <a:rect l="l" t="t" r="r" b="b"/>
              <a:pathLst>
                <a:path w="9363" h="7070" extrusionOk="0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0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avLst/>
              <a:gdLst/>
              <a:ahLst/>
              <a:cxnLst/>
              <a:rect l="l" t="t" r="r" b="b"/>
              <a:pathLst>
                <a:path w="4077" h="7070" extrusionOk="0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0"/>
            <p:cNvSpPr/>
            <p:nvPr/>
          </p:nvSpPr>
          <p:spPr>
            <a:xfrm>
              <a:off x="2245750" y="4830900"/>
              <a:ext cx="162425" cy="211775"/>
            </a:xfrm>
            <a:custGeom>
              <a:avLst/>
              <a:gdLst/>
              <a:ahLst/>
              <a:cxnLst/>
              <a:rect l="l" t="t" r="r" b="b"/>
              <a:pathLst>
                <a:path w="6497" h="8471" extrusionOk="0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0"/>
            <p:cNvSpPr/>
            <p:nvPr/>
          </p:nvSpPr>
          <p:spPr>
            <a:xfrm>
              <a:off x="2433625" y="4727400"/>
              <a:ext cx="207000" cy="380550"/>
            </a:xfrm>
            <a:custGeom>
              <a:avLst/>
              <a:gdLst/>
              <a:ahLst/>
              <a:cxnLst/>
              <a:rect l="l" t="t" r="r" b="b"/>
              <a:pathLst>
                <a:path w="8280" h="15222" extrusionOk="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0"/>
            <p:cNvSpPr/>
            <p:nvPr/>
          </p:nvSpPr>
          <p:spPr>
            <a:xfrm>
              <a:off x="2661300" y="4830900"/>
              <a:ext cx="164000" cy="211775"/>
            </a:xfrm>
            <a:custGeom>
              <a:avLst/>
              <a:gdLst/>
              <a:ahLst/>
              <a:cxnLst/>
              <a:rect l="l" t="t" r="r" b="b"/>
              <a:pathLst>
                <a:path w="6560" h="8471" extrusionOk="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286</Words>
  <Application>Microsoft Office PowerPoint</Application>
  <PresentationFormat>On-screen Show (16:9)</PresentationFormat>
  <Paragraphs>55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Bree Serif</vt:lpstr>
      <vt:lpstr>Roboto Black</vt:lpstr>
      <vt:lpstr>Arial</vt:lpstr>
      <vt:lpstr>Roboto Light</vt:lpstr>
      <vt:lpstr>Proxima Nova</vt:lpstr>
      <vt:lpstr>Roboto Thin</vt:lpstr>
      <vt:lpstr>Berlin Sans FB Demi</vt:lpstr>
      <vt:lpstr>Proxima Nova Semibold</vt:lpstr>
      <vt:lpstr>Roboto Mono Thin</vt:lpstr>
      <vt:lpstr>WEB PROPOSAL</vt:lpstr>
      <vt:lpstr>SlidesGo Final Pages</vt:lpstr>
      <vt:lpstr>Slidesgo Final Pages</vt:lpstr>
      <vt:lpstr>ChatApp</vt:lpstr>
      <vt:lpstr>Содржина</vt:lpstr>
      <vt:lpstr>За проектот</vt:lpstr>
      <vt:lpstr>Sign Up/Log In</vt:lpstr>
      <vt:lpstr>Global Chat</vt:lpstr>
      <vt:lpstr>Private Chat</vt:lpstr>
      <vt:lpstr>Group Chat</vt:lpstr>
      <vt:lpstr>Дополнителни функционалности</vt:lpstr>
      <vt:lpstr>Фала Ви на вниманието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User</dc:creator>
  <cp:lastModifiedBy>Microsoft account</cp:lastModifiedBy>
  <cp:revision>17</cp:revision>
  <dcterms:modified xsi:type="dcterms:W3CDTF">2023-02-27T00:05:03Z</dcterms:modified>
</cp:coreProperties>
</file>